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412E1-55BC-A46A-DEA3-374F2E924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04864"/>
            <a:ext cx="11520000" cy="26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D2AFA-F08A-7C7A-9DA0-33FE584FA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95ECC5-CFB7-C22A-070D-89758CAF69A2}"/>
              </a:ext>
            </a:extLst>
          </p:cNvPr>
          <p:cNvSpPr/>
          <p:nvPr/>
        </p:nvSpPr>
        <p:spPr bwMode="white">
          <a:xfrm>
            <a:off x="5213752" y="2491486"/>
            <a:ext cx="561719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E33D56-075E-8EB8-85FA-537E402C54D0}"/>
              </a:ext>
            </a:extLst>
          </p:cNvPr>
          <p:cNvSpPr/>
          <p:nvPr/>
        </p:nvSpPr>
        <p:spPr bwMode="white">
          <a:xfrm>
            <a:off x="8403173" y="2491486"/>
            <a:ext cx="561719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8F95D-9ECD-0FFF-15AB-FACB2B0B2364}"/>
              </a:ext>
            </a:extLst>
          </p:cNvPr>
          <p:cNvSpPr/>
          <p:nvPr/>
        </p:nvSpPr>
        <p:spPr bwMode="white">
          <a:xfrm>
            <a:off x="3385785" y="3644600"/>
            <a:ext cx="18993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C2A58E-1B83-1376-1BD4-AC1B38E2DB19}"/>
              </a:ext>
            </a:extLst>
          </p:cNvPr>
          <p:cNvSpPr/>
          <p:nvPr/>
        </p:nvSpPr>
        <p:spPr bwMode="white">
          <a:xfrm>
            <a:off x="6528048" y="3644600"/>
            <a:ext cx="24059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C6BCF0-305A-063B-03B7-77CEB4038C61}"/>
              </a:ext>
            </a:extLst>
          </p:cNvPr>
          <p:cNvSpPr/>
          <p:nvPr/>
        </p:nvSpPr>
        <p:spPr bwMode="white">
          <a:xfrm>
            <a:off x="9697983" y="3644600"/>
            <a:ext cx="358457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BEDE50-8BD0-0FC7-EA0D-C38A655830EA}"/>
              </a:ext>
            </a:extLst>
          </p:cNvPr>
          <p:cNvSpPr/>
          <p:nvPr/>
        </p:nvSpPr>
        <p:spPr bwMode="white">
          <a:xfrm>
            <a:off x="5213752" y="4626175"/>
            <a:ext cx="561719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0E6C9-6D29-997B-9001-BFB7605534C3}"/>
              </a:ext>
            </a:extLst>
          </p:cNvPr>
          <p:cNvSpPr/>
          <p:nvPr/>
        </p:nvSpPr>
        <p:spPr bwMode="white">
          <a:xfrm>
            <a:off x="8412694" y="4616645"/>
            <a:ext cx="552198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80202C-726D-14FD-D3B3-F564DBF59A71}"/>
              </a:ext>
            </a:extLst>
          </p:cNvPr>
          <p:cNvSpPr/>
          <p:nvPr/>
        </p:nvSpPr>
        <p:spPr bwMode="white">
          <a:xfrm>
            <a:off x="3395305" y="5779289"/>
            <a:ext cx="180415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FE0867-2985-01F4-C56A-1890D3050F42}"/>
              </a:ext>
            </a:extLst>
          </p:cNvPr>
          <p:cNvSpPr/>
          <p:nvPr/>
        </p:nvSpPr>
        <p:spPr bwMode="white">
          <a:xfrm>
            <a:off x="6594248" y="5779289"/>
            <a:ext cx="174392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0A610B-867C-A147-90A5-3700DE757221}"/>
              </a:ext>
            </a:extLst>
          </p:cNvPr>
          <p:cNvSpPr/>
          <p:nvPr/>
        </p:nvSpPr>
        <p:spPr bwMode="white">
          <a:xfrm>
            <a:off x="9768408" y="5779289"/>
            <a:ext cx="216024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A8F95D-9ECD-0FFF-15AB-FACB2B0B2364}"/>
              </a:ext>
            </a:extLst>
          </p:cNvPr>
          <p:cNvSpPr/>
          <p:nvPr/>
        </p:nvSpPr>
        <p:spPr bwMode="white">
          <a:xfrm>
            <a:off x="3675123" y="3644600"/>
            <a:ext cx="375940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C2A58E-1B83-1376-1BD4-AC1B38E2DB19}"/>
              </a:ext>
            </a:extLst>
          </p:cNvPr>
          <p:cNvSpPr/>
          <p:nvPr/>
        </p:nvSpPr>
        <p:spPr bwMode="white">
          <a:xfrm>
            <a:off x="6852028" y="3644600"/>
            <a:ext cx="37058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C6BCF0-305A-063B-03B7-77CEB4038C61}"/>
              </a:ext>
            </a:extLst>
          </p:cNvPr>
          <p:cNvSpPr/>
          <p:nvPr/>
        </p:nvSpPr>
        <p:spPr bwMode="white">
          <a:xfrm>
            <a:off x="10128448" y="3644600"/>
            <a:ext cx="358457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80202C-726D-14FD-D3B3-F564DBF59A71}"/>
              </a:ext>
            </a:extLst>
          </p:cNvPr>
          <p:cNvSpPr/>
          <p:nvPr/>
        </p:nvSpPr>
        <p:spPr bwMode="white">
          <a:xfrm>
            <a:off x="3703836" y="5779289"/>
            <a:ext cx="338873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CFE0867-2985-01F4-C56A-1890D3050F42}"/>
              </a:ext>
            </a:extLst>
          </p:cNvPr>
          <p:cNvSpPr/>
          <p:nvPr/>
        </p:nvSpPr>
        <p:spPr bwMode="white">
          <a:xfrm>
            <a:off x="6879587" y="5779289"/>
            <a:ext cx="343021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0A610B-867C-A147-90A5-3700DE757221}"/>
              </a:ext>
            </a:extLst>
          </p:cNvPr>
          <p:cNvSpPr/>
          <p:nvPr/>
        </p:nvSpPr>
        <p:spPr bwMode="white">
          <a:xfrm>
            <a:off x="10059310" y="5779289"/>
            <a:ext cx="357170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6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B4BEE-F005-1E6A-5DBE-21846D7BBB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520000" cy="450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60091"/>
            <a:ext cx="1428571" cy="14476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127309"/>
            <a:ext cx="1428571" cy="14476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127308"/>
            <a:ext cx="1428571" cy="1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2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3FB56-DD67-7003-3F24-E188CAFF1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32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72AA3-B7C7-C954-9647-4871AAD8E830}"/>
              </a:ext>
            </a:extLst>
          </p:cNvPr>
          <p:cNvSpPr/>
          <p:nvPr/>
        </p:nvSpPr>
        <p:spPr bwMode="white">
          <a:xfrm>
            <a:off x="1240462" y="2797354"/>
            <a:ext cx="3722578" cy="2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4CC48A-D6A9-D81F-A8F0-54D185652057}"/>
              </a:ext>
            </a:extLst>
          </p:cNvPr>
          <p:cNvSpPr/>
          <p:nvPr/>
        </p:nvSpPr>
        <p:spPr bwMode="white">
          <a:xfrm>
            <a:off x="1240462" y="3312436"/>
            <a:ext cx="2075504" cy="27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9D4FCB-D52F-4CB2-6713-0A4434D02EE3}"/>
              </a:ext>
            </a:extLst>
          </p:cNvPr>
          <p:cNvSpPr/>
          <p:nvPr/>
        </p:nvSpPr>
        <p:spPr bwMode="white">
          <a:xfrm>
            <a:off x="1249983" y="3827518"/>
            <a:ext cx="1475702" cy="2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70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1157F-E5F4-4305-0664-A031AF1C6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5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06995-08F5-BA82-EAE2-9BD3CE880BE8}"/>
              </a:ext>
            </a:extLst>
          </p:cNvPr>
          <p:cNvSpPr/>
          <p:nvPr/>
        </p:nvSpPr>
        <p:spPr bwMode="white">
          <a:xfrm>
            <a:off x="1034181" y="2721187"/>
            <a:ext cx="2894280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A17BC-B05B-2581-8292-D26590A47CF6}"/>
              </a:ext>
            </a:extLst>
          </p:cNvPr>
          <p:cNvSpPr/>
          <p:nvPr/>
        </p:nvSpPr>
        <p:spPr bwMode="white">
          <a:xfrm>
            <a:off x="1034181" y="3255148"/>
            <a:ext cx="3865388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39A7FB-62AF-E1B8-BC38-8EDE9287FE5C}"/>
              </a:ext>
            </a:extLst>
          </p:cNvPr>
          <p:cNvSpPr/>
          <p:nvPr/>
        </p:nvSpPr>
        <p:spPr bwMode="white">
          <a:xfrm>
            <a:off x="1034181" y="3770038"/>
            <a:ext cx="4931702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66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2C39A-6771-B0E8-C167-084208CAA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88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C1F3C-7D2F-CCCD-9A82-C61BA24A5D86}"/>
              </a:ext>
            </a:extLst>
          </p:cNvPr>
          <p:cNvSpPr/>
          <p:nvPr/>
        </p:nvSpPr>
        <p:spPr bwMode="white">
          <a:xfrm>
            <a:off x="1024661" y="2205729"/>
            <a:ext cx="2180231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B0C4C9-4525-24BD-FF88-E1E69BE7ED00}"/>
              </a:ext>
            </a:extLst>
          </p:cNvPr>
          <p:cNvSpPr/>
          <p:nvPr/>
        </p:nvSpPr>
        <p:spPr bwMode="white">
          <a:xfrm>
            <a:off x="1024661" y="2768050"/>
            <a:ext cx="3008528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95A3F7-8B22-F4E1-BEB7-C81542816138}"/>
              </a:ext>
            </a:extLst>
          </p:cNvPr>
          <p:cNvSpPr/>
          <p:nvPr/>
        </p:nvSpPr>
        <p:spPr bwMode="white">
          <a:xfrm>
            <a:off x="1034181" y="3320841"/>
            <a:ext cx="6226512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2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897BF-9ECE-5085-F782-54758F215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9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1463F-7786-F369-8C67-F0EA149E3956}"/>
              </a:ext>
            </a:extLst>
          </p:cNvPr>
          <p:cNvSpPr/>
          <p:nvPr/>
        </p:nvSpPr>
        <p:spPr bwMode="white">
          <a:xfrm>
            <a:off x="6213421" y="2060848"/>
            <a:ext cx="3998677" cy="42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469CF-C757-C2C6-0076-13483B3FCF62}"/>
              </a:ext>
            </a:extLst>
          </p:cNvPr>
          <p:cNvSpPr/>
          <p:nvPr/>
        </p:nvSpPr>
        <p:spPr bwMode="white">
          <a:xfrm>
            <a:off x="6213421" y="2636912"/>
            <a:ext cx="3065652" cy="40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E8B32-16B0-3212-8C7D-B921203F8632}"/>
              </a:ext>
            </a:extLst>
          </p:cNvPr>
          <p:cNvSpPr/>
          <p:nvPr/>
        </p:nvSpPr>
        <p:spPr bwMode="white">
          <a:xfrm>
            <a:off x="6708495" y="4234218"/>
            <a:ext cx="1209123" cy="2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BB060-950E-4D27-978F-C24F04C08DA3}"/>
              </a:ext>
            </a:extLst>
          </p:cNvPr>
          <p:cNvSpPr/>
          <p:nvPr/>
        </p:nvSpPr>
        <p:spPr bwMode="white">
          <a:xfrm>
            <a:off x="2443239" y="5291642"/>
            <a:ext cx="2380165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E43C8-6709-846D-7238-AA1CD3D62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D8782-108C-7BE8-FB2B-22255F7ED564}"/>
              </a:ext>
            </a:extLst>
          </p:cNvPr>
          <p:cNvSpPr/>
          <p:nvPr/>
        </p:nvSpPr>
        <p:spPr bwMode="white">
          <a:xfrm>
            <a:off x="1034181" y="2312636"/>
            <a:ext cx="4293818" cy="2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32E91-0320-B598-A2DB-B98036DCFB6B}"/>
              </a:ext>
            </a:extLst>
          </p:cNvPr>
          <p:cNvSpPr/>
          <p:nvPr/>
        </p:nvSpPr>
        <p:spPr bwMode="white">
          <a:xfrm>
            <a:off x="1034181" y="2866236"/>
            <a:ext cx="2109491" cy="34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1EF33C-6F3C-5BC8-91D8-B465FC648796}"/>
              </a:ext>
            </a:extLst>
          </p:cNvPr>
          <p:cNvSpPr/>
          <p:nvPr/>
        </p:nvSpPr>
        <p:spPr bwMode="white">
          <a:xfrm>
            <a:off x="1034181" y="3419838"/>
            <a:ext cx="5217322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032E91-0320-B598-A2DB-B98036DCFB6B}"/>
              </a:ext>
            </a:extLst>
          </p:cNvPr>
          <p:cNvSpPr/>
          <p:nvPr/>
        </p:nvSpPr>
        <p:spPr bwMode="white">
          <a:xfrm>
            <a:off x="3359696" y="2866235"/>
            <a:ext cx="2109491" cy="34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20123-2A65-276E-CA02-265AD8211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73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9DCAA-8841-258E-440C-47A69D3248E8}"/>
              </a:ext>
            </a:extLst>
          </p:cNvPr>
          <p:cNvSpPr/>
          <p:nvPr/>
        </p:nvSpPr>
        <p:spPr bwMode="white">
          <a:xfrm>
            <a:off x="4735111" y="3246857"/>
            <a:ext cx="218975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1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F756E-4218-3808-052E-C19611EDA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7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DF998-4944-C6FB-699D-99F31E533877}"/>
              </a:ext>
            </a:extLst>
          </p:cNvPr>
          <p:cNvSpPr/>
          <p:nvPr/>
        </p:nvSpPr>
        <p:spPr bwMode="white">
          <a:xfrm>
            <a:off x="7286082" y="1543577"/>
            <a:ext cx="380827" cy="32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6090C7-C983-7FBC-F50E-EDD821800A1F}"/>
              </a:ext>
            </a:extLst>
          </p:cNvPr>
          <p:cNvSpPr/>
          <p:nvPr/>
        </p:nvSpPr>
        <p:spPr bwMode="white">
          <a:xfrm>
            <a:off x="2087801" y="2135816"/>
            <a:ext cx="199933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99A1D8-B05E-C82B-29C5-4E21CAD4BAFF}"/>
              </a:ext>
            </a:extLst>
          </p:cNvPr>
          <p:cNvSpPr/>
          <p:nvPr/>
        </p:nvSpPr>
        <p:spPr bwMode="white">
          <a:xfrm>
            <a:off x="5077289" y="2135816"/>
            <a:ext cx="390347" cy="2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1237D-A0B8-42F6-B4A5-A367177C0B79}"/>
              </a:ext>
            </a:extLst>
          </p:cNvPr>
          <p:cNvSpPr/>
          <p:nvPr/>
        </p:nvSpPr>
        <p:spPr bwMode="white">
          <a:xfrm>
            <a:off x="7933487" y="2135816"/>
            <a:ext cx="190413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E7672-546C-DC48-A4D3-91629008FB27}"/>
              </a:ext>
            </a:extLst>
          </p:cNvPr>
          <p:cNvSpPr/>
          <p:nvPr/>
        </p:nvSpPr>
        <p:spPr bwMode="white">
          <a:xfrm>
            <a:off x="7962049" y="2680294"/>
            <a:ext cx="390346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6DB28A-4853-1274-AD86-B1C69B6B5403}"/>
              </a:ext>
            </a:extLst>
          </p:cNvPr>
          <p:cNvSpPr/>
          <p:nvPr/>
        </p:nvSpPr>
        <p:spPr bwMode="white">
          <a:xfrm>
            <a:off x="4744066" y="3224771"/>
            <a:ext cx="218975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C4C3C6B-70CC-7D07-E912-5265BD805D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587756"/>
            <a:ext cx="11520000" cy="3236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043B59-1478-1082-D95E-69123D75A574}"/>
              </a:ext>
            </a:extLst>
          </p:cNvPr>
          <p:cNvSpPr/>
          <p:nvPr/>
        </p:nvSpPr>
        <p:spPr bwMode="white">
          <a:xfrm>
            <a:off x="2063424" y="6366227"/>
            <a:ext cx="371305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799A63-454A-C1E9-D030-856DA80F91A2}"/>
              </a:ext>
            </a:extLst>
          </p:cNvPr>
          <p:cNvSpPr/>
          <p:nvPr/>
        </p:nvSpPr>
        <p:spPr bwMode="white">
          <a:xfrm>
            <a:off x="6166828" y="6366227"/>
            <a:ext cx="352264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A4FD98-2882-1942-2F3D-C8CB2B4BFEF0}"/>
              </a:ext>
            </a:extLst>
          </p:cNvPr>
          <p:cNvSpPr/>
          <p:nvPr/>
        </p:nvSpPr>
        <p:spPr bwMode="white">
          <a:xfrm>
            <a:off x="10317837" y="6356679"/>
            <a:ext cx="380826" cy="32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7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8AEB1-FDAB-30A3-2A23-F7C71B9C08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520000" cy="359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89D60-FE4B-9737-6F51-8415488366D8}"/>
              </a:ext>
            </a:extLst>
          </p:cNvPr>
          <p:cNvSpPr/>
          <p:nvPr/>
        </p:nvSpPr>
        <p:spPr bwMode="white">
          <a:xfrm>
            <a:off x="2562655" y="1052736"/>
            <a:ext cx="390347" cy="2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E2F8B-EC84-0822-75DB-B173E9F0A8BE}"/>
              </a:ext>
            </a:extLst>
          </p:cNvPr>
          <p:cNvSpPr/>
          <p:nvPr/>
        </p:nvSpPr>
        <p:spPr bwMode="white">
          <a:xfrm>
            <a:off x="7256341" y="980728"/>
            <a:ext cx="371305" cy="36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85F890-657E-D7DF-1BE1-8FFB2D653989}"/>
              </a:ext>
            </a:extLst>
          </p:cNvPr>
          <p:cNvSpPr/>
          <p:nvPr/>
        </p:nvSpPr>
        <p:spPr bwMode="white">
          <a:xfrm>
            <a:off x="2895878" y="1648763"/>
            <a:ext cx="228495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A7E367-2F0D-CD6E-D936-1B4C1EDA56F3}"/>
              </a:ext>
            </a:extLst>
          </p:cNvPr>
          <p:cNvSpPr/>
          <p:nvPr/>
        </p:nvSpPr>
        <p:spPr bwMode="white">
          <a:xfrm>
            <a:off x="9408011" y="1648763"/>
            <a:ext cx="3903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678A66-8D92-88C1-4C39-527A3322CFFE}"/>
              </a:ext>
            </a:extLst>
          </p:cNvPr>
          <p:cNvSpPr/>
          <p:nvPr/>
        </p:nvSpPr>
        <p:spPr bwMode="white">
          <a:xfrm>
            <a:off x="2905399" y="2183192"/>
            <a:ext cx="218975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42B390-471B-7F59-86B5-D4BD45751E07}"/>
              </a:ext>
            </a:extLst>
          </p:cNvPr>
          <p:cNvSpPr/>
          <p:nvPr/>
        </p:nvSpPr>
        <p:spPr bwMode="white">
          <a:xfrm>
            <a:off x="4419184" y="2183192"/>
            <a:ext cx="371305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66BBCE-C932-1E73-C99A-96D679A42D71}"/>
              </a:ext>
            </a:extLst>
          </p:cNvPr>
          <p:cNvSpPr/>
          <p:nvPr/>
        </p:nvSpPr>
        <p:spPr bwMode="white">
          <a:xfrm>
            <a:off x="8989101" y="2183192"/>
            <a:ext cx="390347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E534C3-F4BC-4494-91A4-360C1399BB85}"/>
              </a:ext>
            </a:extLst>
          </p:cNvPr>
          <p:cNvSpPr/>
          <p:nvPr/>
        </p:nvSpPr>
        <p:spPr bwMode="white">
          <a:xfrm>
            <a:off x="1839085" y="3462004"/>
            <a:ext cx="371305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22CB98-908E-4F30-56B4-F1705E09C766}"/>
              </a:ext>
            </a:extLst>
          </p:cNvPr>
          <p:cNvSpPr/>
          <p:nvPr/>
        </p:nvSpPr>
        <p:spPr bwMode="white">
          <a:xfrm>
            <a:off x="5380771" y="3462004"/>
            <a:ext cx="380826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C52677-7EB9-6016-7EDC-2446630AADFE}"/>
              </a:ext>
            </a:extLst>
          </p:cNvPr>
          <p:cNvSpPr/>
          <p:nvPr/>
        </p:nvSpPr>
        <p:spPr bwMode="white">
          <a:xfrm>
            <a:off x="5552143" y="4149127"/>
            <a:ext cx="371305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E5CC60-7B24-8282-C736-492E580185D0}"/>
              </a:ext>
            </a:extLst>
          </p:cNvPr>
          <p:cNvSpPr/>
          <p:nvPr/>
        </p:nvSpPr>
        <p:spPr bwMode="white">
          <a:xfrm>
            <a:off x="9598424" y="4139583"/>
            <a:ext cx="361785" cy="2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22CB98-908E-4F30-56B4-F1705E09C766}"/>
              </a:ext>
            </a:extLst>
          </p:cNvPr>
          <p:cNvSpPr/>
          <p:nvPr/>
        </p:nvSpPr>
        <p:spPr bwMode="white">
          <a:xfrm>
            <a:off x="9607945" y="3472082"/>
            <a:ext cx="352264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22CB98-908E-4F30-56B4-F1705E09C766}"/>
              </a:ext>
            </a:extLst>
          </p:cNvPr>
          <p:cNvSpPr/>
          <p:nvPr/>
        </p:nvSpPr>
        <p:spPr bwMode="white">
          <a:xfrm>
            <a:off x="2210391" y="4159203"/>
            <a:ext cx="285209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22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7975D-FCAC-423F-165C-3CF5FC33E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8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C79BA6-54C7-85C7-50AD-02E1C86A0E2B}"/>
              </a:ext>
            </a:extLst>
          </p:cNvPr>
          <p:cNvSpPr/>
          <p:nvPr/>
        </p:nvSpPr>
        <p:spPr bwMode="white">
          <a:xfrm>
            <a:off x="10307305" y="1090656"/>
            <a:ext cx="723570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E3DD6-F9A4-DF67-E6E6-2D3D1C843EA7}"/>
              </a:ext>
            </a:extLst>
          </p:cNvPr>
          <p:cNvSpPr/>
          <p:nvPr/>
        </p:nvSpPr>
        <p:spPr bwMode="white">
          <a:xfrm>
            <a:off x="3861818" y="2720767"/>
            <a:ext cx="218975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249E08-9122-5640-DD7C-D1F30682004E}"/>
              </a:ext>
            </a:extLst>
          </p:cNvPr>
          <p:cNvSpPr/>
          <p:nvPr/>
        </p:nvSpPr>
        <p:spPr bwMode="white">
          <a:xfrm>
            <a:off x="5385123" y="2720767"/>
            <a:ext cx="361785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01777-128F-D914-E2D9-0CCAE7133319}"/>
              </a:ext>
            </a:extLst>
          </p:cNvPr>
          <p:cNvSpPr/>
          <p:nvPr/>
        </p:nvSpPr>
        <p:spPr bwMode="white">
          <a:xfrm>
            <a:off x="1576858" y="3807507"/>
            <a:ext cx="414685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1B800A-9B16-699A-4B95-5539CAB4B572}"/>
              </a:ext>
            </a:extLst>
          </p:cNvPr>
          <p:cNvSpPr/>
          <p:nvPr/>
        </p:nvSpPr>
        <p:spPr bwMode="white">
          <a:xfrm>
            <a:off x="5889719" y="3807508"/>
            <a:ext cx="390347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4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D292E-6908-8AEB-6644-4AF792D75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7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06009-3045-94CD-A082-8445B032E31C}"/>
              </a:ext>
            </a:extLst>
          </p:cNvPr>
          <p:cNvSpPr/>
          <p:nvPr/>
        </p:nvSpPr>
        <p:spPr bwMode="white">
          <a:xfrm>
            <a:off x="1519735" y="1778179"/>
            <a:ext cx="390347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10B781-BCE6-9520-FDEF-CFF825CE47C9}"/>
              </a:ext>
            </a:extLst>
          </p:cNvPr>
          <p:cNvSpPr/>
          <p:nvPr/>
        </p:nvSpPr>
        <p:spPr bwMode="white">
          <a:xfrm>
            <a:off x="5451768" y="3162266"/>
            <a:ext cx="218975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E6A00-4776-D914-A1A3-FE5C8A8F8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82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C283F-E978-7EE6-901F-B52E8CF5A17B}"/>
              </a:ext>
            </a:extLst>
          </p:cNvPr>
          <p:cNvSpPr/>
          <p:nvPr/>
        </p:nvSpPr>
        <p:spPr bwMode="white">
          <a:xfrm>
            <a:off x="11247243" y="1757484"/>
            <a:ext cx="295140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884EF-8369-3C96-D2EA-4588BF91986B}"/>
              </a:ext>
            </a:extLst>
          </p:cNvPr>
          <p:cNvSpPr/>
          <p:nvPr/>
        </p:nvSpPr>
        <p:spPr bwMode="white">
          <a:xfrm>
            <a:off x="11247243" y="2377368"/>
            <a:ext cx="295140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07FB7-1974-62E9-284C-EC6A35DAE081}"/>
              </a:ext>
            </a:extLst>
          </p:cNvPr>
          <p:cNvSpPr/>
          <p:nvPr/>
        </p:nvSpPr>
        <p:spPr bwMode="white">
          <a:xfrm>
            <a:off x="11247243" y="2987716"/>
            <a:ext cx="295140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695B96-1C67-211D-76A8-D056AE0669ED}"/>
              </a:ext>
            </a:extLst>
          </p:cNvPr>
          <p:cNvSpPr/>
          <p:nvPr/>
        </p:nvSpPr>
        <p:spPr bwMode="white">
          <a:xfrm>
            <a:off x="11199640" y="3569454"/>
            <a:ext cx="342742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58BCD6-1496-1246-6430-501708C30693}"/>
              </a:ext>
            </a:extLst>
          </p:cNvPr>
          <p:cNvSpPr/>
          <p:nvPr/>
        </p:nvSpPr>
        <p:spPr bwMode="white">
          <a:xfrm>
            <a:off x="11199640" y="4179801"/>
            <a:ext cx="342742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1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2AF9B-51E3-13E1-85D0-ABDD91D29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366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FA413-2FFE-AD95-4875-F0C26E6F6ED3}"/>
              </a:ext>
            </a:extLst>
          </p:cNvPr>
          <p:cNvSpPr/>
          <p:nvPr/>
        </p:nvSpPr>
        <p:spPr bwMode="white">
          <a:xfrm>
            <a:off x="1897954" y="1618198"/>
            <a:ext cx="257057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C59DD3-1DD3-A254-ACD2-3C18970561EA}"/>
              </a:ext>
            </a:extLst>
          </p:cNvPr>
          <p:cNvSpPr/>
          <p:nvPr/>
        </p:nvSpPr>
        <p:spPr bwMode="white">
          <a:xfrm>
            <a:off x="10961623" y="3467080"/>
            <a:ext cx="304661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8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F584F-4F38-33F8-189A-9A97A8488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83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80A1D-5775-A99F-514F-F93FFB2ED11E}"/>
              </a:ext>
            </a:extLst>
          </p:cNvPr>
          <p:cNvSpPr/>
          <p:nvPr/>
        </p:nvSpPr>
        <p:spPr bwMode="white">
          <a:xfrm>
            <a:off x="10319582" y="1099407"/>
            <a:ext cx="238016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D436D-B115-D19D-747F-7DB26CE1285A}"/>
              </a:ext>
            </a:extLst>
          </p:cNvPr>
          <p:cNvSpPr/>
          <p:nvPr/>
        </p:nvSpPr>
        <p:spPr bwMode="white">
          <a:xfrm>
            <a:off x="4626226" y="3673691"/>
            <a:ext cx="266578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1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345D3-EFB7-0CC9-E0FB-5C94361AB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24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6264B-2F51-8D1F-760B-DC0F71A9C14A}"/>
              </a:ext>
            </a:extLst>
          </p:cNvPr>
          <p:cNvSpPr/>
          <p:nvPr/>
        </p:nvSpPr>
        <p:spPr bwMode="white">
          <a:xfrm>
            <a:off x="1360640" y="2300963"/>
            <a:ext cx="266578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3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67</cp:revision>
  <dcterms:created xsi:type="dcterms:W3CDTF">2015-09-16T06:44:00Z</dcterms:created>
  <dcterms:modified xsi:type="dcterms:W3CDTF">2023-08-24T01:49:45Z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