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E8F2C-B3F2-3841-E611-D39D2B6181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76872"/>
            <a:ext cx="11520000" cy="2708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9FE65-9A56-BAFC-1889-037611B5C9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5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325862-DD4E-CAF7-F56B-D93CC9038FE1}"/>
              </a:ext>
            </a:extLst>
          </p:cNvPr>
          <p:cNvSpPr/>
          <p:nvPr/>
        </p:nvSpPr>
        <p:spPr bwMode="white">
          <a:xfrm>
            <a:off x="2233785" y="1681860"/>
            <a:ext cx="856859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E7C52C-B664-00AA-EEDD-CDBD564E958B}"/>
              </a:ext>
            </a:extLst>
          </p:cNvPr>
          <p:cNvSpPr/>
          <p:nvPr/>
        </p:nvSpPr>
        <p:spPr bwMode="white">
          <a:xfrm>
            <a:off x="5889719" y="1681860"/>
            <a:ext cx="1028231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A8EE7D-F20D-4DDC-3B61-4A28CF88072A}"/>
              </a:ext>
            </a:extLst>
          </p:cNvPr>
          <p:cNvSpPr/>
          <p:nvPr/>
        </p:nvSpPr>
        <p:spPr bwMode="white">
          <a:xfrm>
            <a:off x="9383801" y="1681860"/>
            <a:ext cx="1018710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0325862-DD4E-CAF7-F56B-D93CC9038FE1}"/>
              </a:ext>
            </a:extLst>
          </p:cNvPr>
          <p:cNvSpPr/>
          <p:nvPr/>
        </p:nvSpPr>
        <p:spPr bwMode="white">
          <a:xfrm>
            <a:off x="1290444" y="2206279"/>
            <a:ext cx="1800200" cy="154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0325862-DD4E-CAF7-F56B-D93CC9038FE1}"/>
              </a:ext>
            </a:extLst>
          </p:cNvPr>
          <p:cNvSpPr/>
          <p:nvPr/>
        </p:nvSpPr>
        <p:spPr bwMode="white">
          <a:xfrm>
            <a:off x="4871864" y="2206279"/>
            <a:ext cx="1800200" cy="154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0325862-DD4E-CAF7-F56B-D93CC9038FE1}"/>
              </a:ext>
            </a:extLst>
          </p:cNvPr>
          <p:cNvSpPr/>
          <p:nvPr/>
        </p:nvSpPr>
        <p:spPr bwMode="white">
          <a:xfrm>
            <a:off x="8328248" y="2292728"/>
            <a:ext cx="1925236" cy="154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78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B4ACD-5A17-F0E1-7B38-6DCB4AF18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520000" cy="258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522BE5-6A34-CF3C-8B1D-D705F4630F59}"/>
              </a:ext>
            </a:extLst>
          </p:cNvPr>
          <p:cNvSpPr/>
          <p:nvPr/>
        </p:nvSpPr>
        <p:spPr bwMode="white">
          <a:xfrm>
            <a:off x="2011663" y="1104680"/>
            <a:ext cx="1028231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938D6B-705F-E638-1581-F5255580C2EB}"/>
              </a:ext>
            </a:extLst>
          </p:cNvPr>
          <p:cNvSpPr/>
          <p:nvPr/>
        </p:nvSpPr>
        <p:spPr bwMode="white">
          <a:xfrm>
            <a:off x="5505746" y="1104680"/>
            <a:ext cx="1028231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4B18EF-E8BD-D76E-4912-C3D1E317580D}"/>
              </a:ext>
            </a:extLst>
          </p:cNvPr>
          <p:cNvSpPr/>
          <p:nvPr/>
        </p:nvSpPr>
        <p:spPr bwMode="white">
          <a:xfrm>
            <a:off x="8999828" y="1104680"/>
            <a:ext cx="1028231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0325862-DD4E-CAF7-F56B-D93CC9038FE1}"/>
              </a:ext>
            </a:extLst>
          </p:cNvPr>
          <p:cNvSpPr/>
          <p:nvPr/>
        </p:nvSpPr>
        <p:spPr bwMode="white">
          <a:xfrm>
            <a:off x="1019067" y="1686293"/>
            <a:ext cx="1800200" cy="154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0325862-DD4E-CAF7-F56B-D93CC9038FE1}"/>
              </a:ext>
            </a:extLst>
          </p:cNvPr>
          <p:cNvSpPr/>
          <p:nvPr/>
        </p:nvSpPr>
        <p:spPr bwMode="white">
          <a:xfrm>
            <a:off x="4487224" y="1649531"/>
            <a:ext cx="1872208" cy="154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40325862-DD4E-CAF7-F56B-D93CC9038FE1}"/>
              </a:ext>
            </a:extLst>
          </p:cNvPr>
          <p:cNvSpPr/>
          <p:nvPr/>
        </p:nvSpPr>
        <p:spPr bwMode="white">
          <a:xfrm>
            <a:off x="7989178" y="1652852"/>
            <a:ext cx="1872208" cy="154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69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7" grpId="0" animBg="1"/>
      <p:bldP spid="38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A3883-07F3-929B-3AFB-30335BFE3D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68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09D332-ADF1-2DCF-FA4B-15A6ADCD1AD0}"/>
              </a:ext>
            </a:extLst>
          </p:cNvPr>
          <p:cNvSpPr/>
          <p:nvPr/>
        </p:nvSpPr>
        <p:spPr bwMode="white">
          <a:xfrm>
            <a:off x="1062743" y="2208459"/>
            <a:ext cx="1694677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C8BA3B-2179-4FB5-5859-F65D1665AE20}"/>
              </a:ext>
            </a:extLst>
          </p:cNvPr>
          <p:cNvSpPr/>
          <p:nvPr/>
        </p:nvSpPr>
        <p:spPr bwMode="white">
          <a:xfrm>
            <a:off x="4347371" y="2179807"/>
            <a:ext cx="1694677" cy="27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1591B6-3AAD-21F9-906D-C876013FC5AC}"/>
              </a:ext>
            </a:extLst>
          </p:cNvPr>
          <p:cNvSpPr/>
          <p:nvPr/>
        </p:nvSpPr>
        <p:spPr bwMode="white">
          <a:xfrm>
            <a:off x="7355900" y="2198908"/>
            <a:ext cx="1190082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651B0A-7126-3F09-A017-AF329C14E0F2}"/>
              </a:ext>
            </a:extLst>
          </p:cNvPr>
          <p:cNvSpPr/>
          <p:nvPr/>
        </p:nvSpPr>
        <p:spPr bwMode="white">
          <a:xfrm>
            <a:off x="1062743" y="2819710"/>
            <a:ext cx="847338" cy="2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C2AB83-1665-FDCC-6CAB-D803C0884D48}"/>
              </a:ext>
            </a:extLst>
          </p:cNvPr>
          <p:cNvSpPr/>
          <p:nvPr/>
        </p:nvSpPr>
        <p:spPr bwMode="white">
          <a:xfrm>
            <a:off x="4347371" y="2819710"/>
            <a:ext cx="856859" cy="2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C02D07-F274-0AD3-E752-F3C3EB5013DA}"/>
              </a:ext>
            </a:extLst>
          </p:cNvPr>
          <p:cNvSpPr/>
          <p:nvPr/>
        </p:nvSpPr>
        <p:spPr bwMode="white">
          <a:xfrm>
            <a:off x="7355900" y="2819710"/>
            <a:ext cx="695008" cy="2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11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5DBA2-BC7B-5043-808A-3594258A48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19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849388-FDE7-F108-C72D-D0CA855A1D06}"/>
              </a:ext>
            </a:extLst>
          </p:cNvPr>
          <p:cNvSpPr/>
          <p:nvPr/>
        </p:nvSpPr>
        <p:spPr bwMode="white">
          <a:xfrm>
            <a:off x="1330872" y="2901141"/>
            <a:ext cx="1199603" cy="20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A0A420-E6A4-4B99-8DDE-33D16FA72154}"/>
              </a:ext>
            </a:extLst>
          </p:cNvPr>
          <p:cNvSpPr/>
          <p:nvPr/>
        </p:nvSpPr>
        <p:spPr bwMode="white">
          <a:xfrm>
            <a:off x="1340392" y="3415930"/>
            <a:ext cx="2161190" cy="29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A34F8B-0358-2721-B41E-8ADAF820215A}"/>
              </a:ext>
            </a:extLst>
          </p:cNvPr>
          <p:cNvSpPr/>
          <p:nvPr/>
        </p:nvSpPr>
        <p:spPr bwMode="white">
          <a:xfrm>
            <a:off x="1311830" y="3997450"/>
            <a:ext cx="1218644" cy="2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B839E9-15BD-3CA1-6B3C-5F4CA217D983}"/>
              </a:ext>
            </a:extLst>
          </p:cNvPr>
          <p:cNvSpPr/>
          <p:nvPr/>
        </p:nvSpPr>
        <p:spPr bwMode="white">
          <a:xfrm>
            <a:off x="1321351" y="4588503"/>
            <a:ext cx="4360462" cy="28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64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8DE1A-5064-F63E-8EC8-A731294361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1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B81D2C-02A3-F7AE-B54B-92CBE8329D66}"/>
              </a:ext>
            </a:extLst>
          </p:cNvPr>
          <p:cNvSpPr/>
          <p:nvPr/>
        </p:nvSpPr>
        <p:spPr bwMode="white">
          <a:xfrm>
            <a:off x="1548297" y="3856555"/>
            <a:ext cx="2161190" cy="2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39C87A-97C9-51FB-DE1F-F7153F43C2A5}"/>
              </a:ext>
            </a:extLst>
          </p:cNvPr>
          <p:cNvSpPr/>
          <p:nvPr/>
        </p:nvSpPr>
        <p:spPr bwMode="white">
          <a:xfrm>
            <a:off x="1538776" y="4438329"/>
            <a:ext cx="4350942" cy="28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47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FABD0-4581-37BA-4F28-E6C30AFA95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1520000" cy="2407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906270-A29E-E2E1-2999-4171F4BDF173}"/>
              </a:ext>
            </a:extLst>
          </p:cNvPr>
          <p:cNvSpPr/>
          <p:nvPr/>
        </p:nvSpPr>
        <p:spPr bwMode="white">
          <a:xfrm>
            <a:off x="1305928" y="1628800"/>
            <a:ext cx="2170710" cy="35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6CAA5B-9133-7D70-FAB9-3F305105B4BB}"/>
              </a:ext>
            </a:extLst>
          </p:cNvPr>
          <p:cNvSpPr/>
          <p:nvPr/>
        </p:nvSpPr>
        <p:spPr bwMode="white">
          <a:xfrm>
            <a:off x="1286887" y="2299042"/>
            <a:ext cx="2332561" cy="27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C60763-6EB9-B432-4893-A030B6997DE1}"/>
              </a:ext>
            </a:extLst>
          </p:cNvPr>
          <p:cNvSpPr/>
          <p:nvPr/>
        </p:nvSpPr>
        <p:spPr bwMode="white">
          <a:xfrm>
            <a:off x="1296407" y="2881775"/>
            <a:ext cx="2056462" cy="28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8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0E04FA-FC1E-CB36-3193-F99D192368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22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2BE57-64B3-64E2-3C73-CD54F586D622}"/>
              </a:ext>
            </a:extLst>
          </p:cNvPr>
          <p:cNvSpPr/>
          <p:nvPr/>
        </p:nvSpPr>
        <p:spPr bwMode="white">
          <a:xfrm>
            <a:off x="1024661" y="2169903"/>
            <a:ext cx="1751801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72BF98-FADF-C25A-2888-016A4FB768ED}"/>
              </a:ext>
            </a:extLst>
          </p:cNvPr>
          <p:cNvSpPr/>
          <p:nvPr/>
        </p:nvSpPr>
        <p:spPr bwMode="white">
          <a:xfrm>
            <a:off x="1034181" y="2733243"/>
            <a:ext cx="2027900" cy="2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F9D3F6-8069-D805-71C3-23817ED70285}"/>
              </a:ext>
            </a:extLst>
          </p:cNvPr>
          <p:cNvSpPr/>
          <p:nvPr/>
        </p:nvSpPr>
        <p:spPr bwMode="white">
          <a:xfrm>
            <a:off x="1034181" y="3287035"/>
            <a:ext cx="4141487" cy="2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98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2C618-F406-714B-7C4C-E011F51579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6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298B8C-C8FA-8E6D-BE5A-D087F9B5137A}"/>
              </a:ext>
            </a:extLst>
          </p:cNvPr>
          <p:cNvSpPr/>
          <p:nvPr/>
        </p:nvSpPr>
        <p:spPr bwMode="white">
          <a:xfrm>
            <a:off x="1310280" y="2225046"/>
            <a:ext cx="1075834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6ECD1B-9828-824D-F5C0-545AF97A075A}"/>
              </a:ext>
            </a:extLst>
          </p:cNvPr>
          <p:cNvSpPr/>
          <p:nvPr/>
        </p:nvSpPr>
        <p:spPr bwMode="white">
          <a:xfrm>
            <a:off x="1053223" y="2787476"/>
            <a:ext cx="1037752" cy="21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AE3653-35AA-172E-2D9F-F2004E474187}"/>
              </a:ext>
            </a:extLst>
          </p:cNvPr>
          <p:cNvSpPr/>
          <p:nvPr/>
        </p:nvSpPr>
        <p:spPr bwMode="white">
          <a:xfrm>
            <a:off x="1053223" y="3311775"/>
            <a:ext cx="1009190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8ECA72-A5BC-7F5E-892A-4C39448CDFD5}"/>
              </a:ext>
            </a:extLst>
          </p:cNvPr>
          <p:cNvSpPr/>
          <p:nvPr/>
        </p:nvSpPr>
        <p:spPr bwMode="white">
          <a:xfrm>
            <a:off x="2614611" y="3311775"/>
            <a:ext cx="1599471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68FEDF-65CE-7C54-3148-3E36F4EC1F34}"/>
              </a:ext>
            </a:extLst>
          </p:cNvPr>
          <p:cNvSpPr/>
          <p:nvPr/>
        </p:nvSpPr>
        <p:spPr bwMode="white">
          <a:xfrm>
            <a:off x="1034181" y="3864672"/>
            <a:ext cx="4074842" cy="2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3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AACF7-F6EC-D897-AA57-3B90C8AF8E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4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A0501F-CD92-DA4C-4014-01A2EAB2B777}"/>
              </a:ext>
            </a:extLst>
          </p:cNvPr>
          <p:cNvSpPr/>
          <p:nvPr/>
        </p:nvSpPr>
        <p:spPr bwMode="white">
          <a:xfrm>
            <a:off x="1034181" y="2846001"/>
            <a:ext cx="2313520" cy="29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DE4F15-4C3B-FC05-22A4-AB44F4CD9850}"/>
              </a:ext>
            </a:extLst>
          </p:cNvPr>
          <p:cNvSpPr/>
          <p:nvPr/>
        </p:nvSpPr>
        <p:spPr bwMode="white">
          <a:xfrm>
            <a:off x="1024661" y="3408815"/>
            <a:ext cx="2180231" cy="2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3E452C-2F0A-81B8-9A65-05F8F711334A}"/>
              </a:ext>
            </a:extLst>
          </p:cNvPr>
          <p:cNvSpPr/>
          <p:nvPr/>
        </p:nvSpPr>
        <p:spPr bwMode="white">
          <a:xfrm>
            <a:off x="1034181" y="3952551"/>
            <a:ext cx="4065322" cy="29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49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7A947-9F4F-7EAD-901C-A51B21249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92447"/>
            <a:ext cx="11520000" cy="5073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11168E-0DDE-2836-7418-8D0AF7FB66BB}"/>
              </a:ext>
            </a:extLst>
          </p:cNvPr>
          <p:cNvSpPr/>
          <p:nvPr/>
        </p:nvSpPr>
        <p:spPr bwMode="white">
          <a:xfrm>
            <a:off x="3316533" y="4411199"/>
            <a:ext cx="552198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171DD2-F9EC-CC81-ECC8-75E776ACD08B}"/>
              </a:ext>
            </a:extLst>
          </p:cNvPr>
          <p:cNvSpPr/>
          <p:nvPr/>
        </p:nvSpPr>
        <p:spPr bwMode="white">
          <a:xfrm>
            <a:off x="8438648" y="4411199"/>
            <a:ext cx="733090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7C7BEB-2098-ED69-EFEE-3A9AD9D15A9A}"/>
              </a:ext>
            </a:extLst>
          </p:cNvPr>
          <p:cNvSpPr/>
          <p:nvPr/>
        </p:nvSpPr>
        <p:spPr bwMode="white">
          <a:xfrm>
            <a:off x="1498086" y="5021498"/>
            <a:ext cx="704528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9BD31F-5D39-8C23-DF18-33DD0A2F21F7}"/>
              </a:ext>
            </a:extLst>
          </p:cNvPr>
          <p:cNvSpPr/>
          <p:nvPr/>
        </p:nvSpPr>
        <p:spPr bwMode="white">
          <a:xfrm>
            <a:off x="3649756" y="5021498"/>
            <a:ext cx="228495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A62130-FBE4-618C-D291-AF8AB46182DF}"/>
              </a:ext>
            </a:extLst>
          </p:cNvPr>
          <p:cNvSpPr/>
          <p:nvPr/>
        </p:nvSpPr>
        <p:spPr bwMode="white">
          <a:xfrm>
            <a:off x="6610681" y="5021498"/>
            <a:ext cx="714049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35C69E7-EEFE-02D6-A7C8-AC70B5E09EBE}"/>
              </a:ext>
            </a:extLst>
          </p:cNvPr>
          <p:cNvSpPr/>
          <p:nvPr/>
        </p:nvSpPr>
        <p:spPr bwMode="white">
          <a:xfrm>
            <a:off x="8771871" y="5021498"/>
            <a:ext cx="228495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08EF12-EA0F-C15E-033B-6ADE835768A6}"/>
              </a:ext>
            </a:extLst>
          </p:cNvPr>
          <p:cNvSpPr/>
          <p:nvPr/>
        </p:nvSpPr>
        <p:spPr bwMode="white">
          <a:xfrm>
            <a:off x="9942913" y="5021498"/>
            <a:ext cx="894943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E15503-0991-EEC6-5CE5-7F0E1BB758C3}"/>
              </a:ext>
            </a:extLst>
          </p:cNvPr>
          <p:cNvSpPr/>
          <p:nvPr/>
        </p:nvSpPr>
        <p:spPr bwMode="white">
          <a:xfrm>
            <a:off x="1488566" y="5622260"/>
            <a:ext cx="875900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46188B-12AF-827D-9C36-5E3E81514839}"/>
              </a:ext>
            </a:extLst>
          </p:cNvPr>
          <p:cNvSpPr/>
          <p:nvPr/>
        </p:nvSpPr>
        <p:spPr bwMode="white">
          <a:xfrm>
            <a:off x="3821128" y="5631796"/>
            <a:ext cx="218975" cy="2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AF1E407-74E0-0B72-64EF-1E345E30585B}"/>
              </a:ext>
            </a:extLst>
          </p:cNvPr>
          <p:cNvSpPr/>
          <p:nvPr/>
        </p:nvSpPr>
        <p:spPr bwMode="white">
          <a:xfrm>
            <a:off x="6610681" y="5622260"/>
            <a:ext cx="875900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8346AAE-FD35-95B8-D476-EEED5D66F239}"/>
              </a:ext>
            </a:extLst>
          </p:cNvPr>
          <p:cNvSpPr/>
          <p:nvPr/>
        </p:nvSpPr>
        <p:spPr bwMode="white">
          <a:xfrm>
            <a:off x="8943243" y="5631796"/>
            <a:ext cx="218975" cy="2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971DDD2-4AAA-08CF-5C5B-60816ED75E40}"/>
              </a:ext>
            </a:extLst>
          </p:cNvPr>
          <p:cNvSpPr/>
          <p:nvPr/>
        </p:nvSpPr>
        <p:spPr bwMode="white">
          <a:xfrm>
            <a:off x="10114285" y="5622260"/>
            <a:ext cx="1056793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0F27125-38DC-999E-3C32-C84DDD3FCBEC}"/>
              </a:ext>
            </a:extLst>
          </p:cNvPr>
          <p:cNvSpPr/>
          <p:nvPr/>
        </p:nvSpPr>
        <p:spPr bwMode="white">
          <a:xfrm>
            <a:off x="10815094" y="2504121"/>
            <a:ext cx="1136282" cy="127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66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99BA8-0D7B-C09F-27ED-5F5E2E1B7B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520000" cy="3600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A09BB3-C496-965C-2640-45FD9FB1374A}"/>
              </a:ext>
            </a:extLst>
          </p:cNvPr>
          <p:cNvSpPr/>
          <p:nvPr/>
        </p:nvSpPr>
        <p:spPr bwMode="white">
          <a:xfrm>
            <a:off x="4982648" y="1915279"/>
            <a:ext cx="218975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706A15-43F6-987C-AAE8-509CEA4B21AB}"/>
              </a:ext>
            </a:extLst>
          </p:cNvPr>
          <p:cNvSpPr/>
          <p:nvPr/>
        </p:nvSpPr>
        <p:spPr bwMode="white">
          <a:xfrm>
            <a:off x="10009557" y="1915279"/>
            <a:ext cx="190414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E716FD-5E79-BCD1-DBB8-AC5CB8834197}"/>
              </a:ext>
            </a:extLst>
          </p:cNvPr>
          <p:cNvSpPr/>
          <p:nvPr/>
        </p:nvSpPr>
        <p:spPr bwMode="white">
          <a:xfrm>
            <a:off x="4801756" y="2515324"/>
            <a:ext cx="561719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12BF7D-C654-8018-452D-4ADED7C8304E}"/>
              </a:ext>
            </a:extLst>
          </p:cNvPr>
          <p:cNvSpPr/>
          <p:nvPr/>
        </p:nvSpPr>
        <p:spPr bwMode="white">
          <a:xfrm>
            <a:off x="8400566" y="2515324"/>
            <a:ext cx="704529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1D8715-4695-0EC8-13C1-E008AD31F2E4}"/>
              </a:ext>
            </a:extLst>
          </p:cNvPr>
          <p:cNvSpPr/>
          <p:nvPr/>
        </p:nvSpPr>
        <p:spPr bwMode="white">
          <a:xfrm>
            <a:off x="3916334" y="3105844"/>
            <a:ext cx="704528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0435AB-B735-55B1-45C4-2937AD8B15D0}"/>
              </a:ext>
            </a:extLst>
          </p:cNvPr>
          <p:cNvSpPr/>
          <p:nvPr/>
        </p:nvSpPr>
        <p:spPr bwMode="white">
          <a:xfrm>
            <a:off x="6125128" y="3705889"/>
            <a:ext cx="561719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C3D09A-A9E7-7786-5133-7AEAA12BBB92}"/>
              </a:ext>
            </a:extLst>
          </p:cNvPr>
          <p:cNvSpPr/>
          <p:nvPr/>
        </p:nvSpPr>
        <p:spPr bwMode="white">
          <a:xfrm>
            <a:off x="7962615" y="3705889"/>
            <a:ext cx="218975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A30F96-906D-D607-0E1D-88C5E7B110A4}"/>
              </a:ext>
            </a:extLst>
          </p:cNvPr>
          <p:cNvSpPr/>
          <p:nvPr/>
        </p:nvSpPr>
        <p:spPr bwMode="white">
          <a:xfrm>
            <a:off x="9457359" y="3705889"/>
            <a:ext cx="733090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7193E8-94F4-3A63-1280-F6D7B5A5824E}"/>
              </a:ext>
            </a:extLst>
          </p:cNvPr>
          <p:cNvSpPr/>
          <p:nvPr/>
        </p:nvSpPr>
        <p:spPr bwMode="white">
          <a:xfrm>
            <a:off x="7067673" y="4305934"/>
            <a:ext cx="561720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66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F0897-077A-E9A9-D7F2-D3BC45BF6A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68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971DCF-78BE-72B1-D123-ED9BF94D0247}"/>
              </a:ext>
            </a:extLst>
          </p:cNvPr>
          <p:cNvSpPr/>
          <p:nvPr/>
        </p:nvSpPr>
        <p:spPr bwMode="white">
          <a:xfrm>
            <a:off x="2052892" y="1881293"/>
            <a:ext cx="380826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3478F6-FB05-5551-0DDF-C5886C19E0E6}"/>
              </a:ext>
            </a:extLst>
          </p:cNvPr>
          <p:cNvSpPr/>
          <p:nvPr/>
        </p:nvSpPr>
        <p:spPr bwMode="white">
          <a:xfrm>
            <a:off x="5356561" y="1871766"/>
            <a:ext cx="371305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EDA6A0-8101-3778-C21E-69AC507ECB94}"/>
              </a:ext>
            </a:extLst>
          </p:cNvPr>
          <p:cNvSpPr/>
          <p:nvPr/>
        </p:nvSpPr>
        <p:spPr bwMode="white">
          <a:xfrm>
            <a:off x="8822082" y="1881293"/>
            <a:ext cx="380826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331E7B-C123-9D9C-C9B8-A1449A88F0BF}"/>
              </a:ext>
            </a:extLst>
          </p:cNvPr>
          <p:cNvSpPr/>
          <p:nvPr/>
        </p:nvSpPr>
        <p:spPr bwMode="white">
          <a:xfrm>
            <a:off x="2224264" y="2624409"/>
            <a:ext cx="371305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18B575-0B3F-7CF6-28B6-6951961B95EC}"/>
              </a:ext>
            </a:extLst>
          </p:cNvPr>
          <p:cNvSpPr/>
          <p:nvPr/>
        </p:nvSpPr>
        <p:spPr bwMode="white">
          <a:xfrm>
            <a:off x="5518413" y="2624409"/>
            <a:ext cx="380826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111D9B-3CAA-2B02-68DB-E84A6D5E51F4}"/>
              </a:ext>
            </a:extLst>
          </p:cNvPr>
          <p:cNvSpPr/>
          <p:nvPr/>
        </p:nvSpPr>
        <p:spPr bwMode="white">
          <a:xfrm>
            <a:off x="8822082" y="2624409"/>
            <a:ext cx="371305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18EC35-03A7-E2A5-F0B8-2C2858DA7F5F}"/>
              </a:ext>
            </a:extLst>
          </p:cNvPr>
          <p:cNvSpPr/>
          <p:nvPr/>
        </p:nvSpPr>
        <p:spPr bwMode="white">
          <a:xfrm>
            <a:off x="7927140" y="3377052"/>
            <a:ext cx="218975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5FF72E-6C57-BE2A-DC7E-8B147E71BA6B}"/>
              </a:ext>
            </a:extLst>
          </p:cNvPr>
          <p:cNvSpPr/>
          <p:nvPr/>
        </p:nvSpPr>
        <p:spPr bwMode="white">
          <a:xfrm>
            <a:off x="3195371" y="4043951"/>
            <a:ext cx="228495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F4A00D-7E49-13FE-25E9-49B4F2EEA0EE}"/>
              </a:ext>
            </a:extLst>
          </p:cNvPr>
          <p:cNvSpPr/>
          <p:nvPr/>
        </p:nvSpPr>
        <p:spPr bwMode="white">
          <a:xfrm>
            <a:off x="4699636" y="5234842"/>
            <a:ext cx="552198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D45DB-702B-4F1E-0E05-7C613E42EB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80728"/>
            <a:ext cx="11520000" cy="358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CBAFC-03C2-2FC2-32D8-53A6BA8B2359}"/>
              </a:ext>
            </a:extLst>
          </p:cNvPr>
          <p:cNvSpPr/>
          <p:nvPr/>
        </p:nvSpPr>
        <p:spPr bwMode="white">
          <a:xfrm>
            <a:off x="1481256" y="1839402"/>
            <a:ext cx="723570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1EAB6D-D47D-0BF1-2BCD-2B303C5AAE14}"/>
              </a:ext>
            </a:extLst>
          </p:cNvPr>
          <p:cNvSpPr/>
          <p:nvPr/>
        </p:nvSpPr>
        <p:spPr bwMode="white">
          <a:xfrm>
            <a:off x="1500297" y="2984300"/>
            <a:ext cx="2418247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2997AE-D412-E226-260E-4FCB9CF8CEBB}"/>
              </a:ext>
            </a:extLst>
          </p:cNvPr>
          <p:cNvSpPr/>
          <p:nvPr/>
        </p:nvSpPr>
        <p:spPr bwMode="white">
          <a:xfrm>
            <a:off x="6108297" y="2993841"/>
            <a:ext cx="342743" cy="31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354671-54DB-07FA-9D93-6BC14C252B7E}"/>
              </a:ext>
            </a:extLst>
          </p:cNvPr>
          <p:cNvSpPr/>
          <p:nvPr/>
        </p:nvSpPr>
        <p:spPr bwMode="white">
          <a:xfrm>
            <a:off x="4327933" y="4224607"/>
            <a:ext cx="723570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CDE8ED-0983-7008-02FF-F6206EF1DB00}"/>
              </a:ext>
            </a:extLst>
          </p:cNvPr>
          <p:cNvSpPr/>
          <p:nvPr/>
        </p:nvSpPr>
        <p:spPr bwMode="white">
          <a:xfrm>
            <a:off x="7165090" y="4224607"/>
            <a:ext cx="561719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44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2CB53-3C47-D2B4-154A-33759559E6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180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87EDD-BF3A-9E1E-8C0E-428DEB642DF8}"/>
              </a:ext>
            </a:extLst>
          </p:cNvPr>
          <p:cNvSpPr/>
          <p:nvPr/>
        </p:nvSpPr>
        <p:spPr bwMode="white">
          <a:xfrm>
            <a:off x="11175235" y="1798738"/>
            <a:ext cx="295140" cy="23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75C38F-DED8-3830-BDEA-20F3ED33080F}"/>
              </a:ext>
            </a:extLst>
          </p:cNvPr>
          <p:cNvSpPr/>
          <p:nvPr/>
        </p:nvSpPr>
        <p:spPr bwMode="white">
          <a:xfrm>
            <a:off x="11127632" y="2344234"/>
            <a:ext cx="342742" cy="32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3D7ACAB-B22A-EA66-2992-F36C067120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99423"/>
            <a:ext cx="11520000" cy="1709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D33D15-0D34-75DF-6DD6-E88DD2D26A0E}"/>
              </a:ext>
            </a:extLst>
          </p:cNvPr>
          <p:cNvSpPr/>
          <p:nvPr/>
        </p:nvSpPr>
        <p:spPr bwMode="white">
          <a:xfrm>
            <a:off x="11151498" y="2933142"/>
            <a:ext cx="295140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9525AF-A169-A1E2-F19D-C217E1ECFE69}"/>
              </a:ext>
            </a:extLst>
          </p:cNvPr>
          <p:cNvSpPr/>
          <p:nvPr/>
        </p:nvSpPr>
        <p:spPr bwMode="white">
          <a:xfrm>
            <a:off x="11151498" y="3506225"/>
            <a:ext cx="295140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133783-3549-33F3-C024-4EA23C93C9BE}"/>
              </a:ext>
            </a:extLst>
          </p:cNvPr>
          <p:cNvSpPr/>
          <p:nvPr/>
        </p:nvSpPr>
        <p:spPr bwMode="white">
          <a:xfrm>
            <a:off x="11151498" y="4088859"/>
            <a:ext cx="295140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58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22535-40EC-48A3-2D92-80EA3B2D26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37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192E81-32DA-4ECE-79D6-260483EDD129}"/>
              </a:ext>
            </a:extLst>
          </p:cNvPr>
          <p:cNvSpPr/>
          <p:nvPr/>
        </p:nvSpPr>
        <p:spPr bwMode="white">
          <a:xfrm>
            <a:off x="7651041" y="1634265"/>
            <a:ext cx="295140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A8BE04-8E90-241E-5422-3FE5D8D2C26E}"/>
              </a:ext>
            </a:extLst>
          </p:cNvPr>
          <p:cNvSpPr/>
          <p:nvPr/>
        </p:nvSpPr>
        <p:spPr bwMode="white">
          <a:xfrm>
            <a:off x="6727537" y="2845326"/>
            <a:ext cx="304661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24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60673-B0D1-BF3C-3567-E3D2C0FE8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74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A4E478-F5BB-E44D-133E-0119DCE3E9A0}"/>
              </a:ext>
            </a:extLst>
          </p:cNvPr>
          <p:cNvSpPr/>
          <p:nvPr/>
        </p:nvSpPr>
        <p:spPr bwMode="white">
          <a:xfrm>
            <a:off x="6870347" y="1109708"/>
            <a:ext cx="247537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7B469E-428A-E652-51E9-CA415888E926}"/>
              </a:ext>
            </a:extLst>
          </p:cNvPr>
          <p:cNvSpPr/>
          <p:nvPr/>
        </p:nvSpPr>
        <p:spPr bwMode="white">
          <a:xfrm>
            <a:off x="2557487" y="3921715"/>
            <a:ext cx="238016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3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61A76-CD23-BD3F-60E6-C788DEFD5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731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29BF2-C5E1-A0FE-4452-D75B33AF14BF}"/>
              </a:ext>
            </a:extLst>
          </p:cNvPr>
          <p:cNvSpPr/>
          <p:nvPr/>
        </p:nvSpPr>
        <p:spPr bwMode="white">
          <a:xfrm>
            <a:off x="8231801" y="1684314"/>
            <a:ext cx="247536" cy="25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6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63AC1-9E3A-E794-A50B-DCF4AD52A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98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67F0E-3D7E-AE93-7FDD-5A1B4AEC3545}"/>
              </a:ext>
            </a:extLst>
          </p:cNvPr>
          <p:cNvSpPr/>
          <p:nvPr/>
        </p:nvSpPr>
        <p:spPr bwMode="white">
          <a:xfrm>
            <a:off x="2726252" y="2293280"/>
            <a:ext cx="552198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E42F17-C59F-D9A5-9657-452ED7CB466A}"/>
              </a:ext>
            </a:extLst>
          </p:cNvPr>
          <p:cNvSpPr/>
          <p:nvPr/>
        </p:nvSpPr>
        <p:spPr bwMode="white">
          <a:xfrm>
            <a:off x="5344433" y="2293280"/>
            <a:ext cx="723570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88B14A-BBB4-AD73-FA91-AF33B28B764A}"/>
              </a:ext>
            </a:extLst>
          </p:cNvPr>
          <p:cNvSpPr/>
          <p:nvPr/>
        </p:nvSpPr>
        <p:spPr bwMode="white">
          <a:xfrm>
            <a:off x="8143508" y="2293280"/>
            <a:ext cx="714048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144632-C9A9-A147-46E4-C3A4F20E55CA}"/>
              </a:ext>
            </a:extLst>
          </p:cNvPr>
          <p:cNvSpPr/>
          <p:nvPr/>
        </p:nvSpPr>
        <p:spPr bwMode="white">
          <a:xfrm>
            <a:off x="10933061" y="2293280"/>
            <a:ext cx="704528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FF148A-2070-C793-AC87-F22804C2C372}"/>
              </a:ext>
            </a:extLst>
          </p:cNvPr>
          <p:cNvSpPr/>
          <p:nvPr/>
        </p:nvSpPr>
        <p:spPr bwMode="white">
          <a:xfrm>
            <a:off x="2573921" y="2875750"/>
            <a:ext cx="542677" cy="23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B5531E-AFB9-D062-A113-96812DEB2986}"/>
              </a:ext>
            </a:extLst>
          </p:cNvPr>
          <p:cNvSpPr/>
          <p:nvPr/>
        </p:nvSpPr>
        <p:spPr bwMode="white">
          <a:xfrm>
            <a:off x="5173061" y="2875750"/>
            <a:ext cx="390347" cy="23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A77395-DFAE-C98B-39A8-CF04C375BFDC}"/>
              </a:ext>
            </a:extLst>
          </p:cNvPr>
          <p:cNvSpPr/>
          <p:nvPr/>
        </p:nvSpPr>
        <p:spPr bwMode="white">
          <a:xfrm>
            <a:off x="7962615" y="2875750"/>
            <a:ext cx="561719" cy="23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91435B-027E-0631-1258-0D29EFA5955E}"/>
              </a:ext>
            </a:extLst>
          </p:cNvPr>
          <p:cNvSpPr/>
          <p:nvPr/>
        </p:nvSpPr>
        <p:spPr bwMode="white">
          <a:xfrm>
            <a:off x="10914020" y="2875750"/>
            <a:ext cx="228495" cy="23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0F1464-9AD9-EB43-FF58-172C5BBF0A0E}"/>
              </a:ext>
            </a:extLst>
          </p:cNvPr>
          <p:cNvSpPr/>
          <p:nvPr/>
        </p:nvSpPr>
        <p:spPr bwMode="white">
          <a:xfrm>
            <a:off x="2554880" y="3448671"/>
            <a:ext cx="561719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70D226-D2EF-E78D-65B8-555BDA908030}"/>
              </a:ext>
            </a:extLst>
          </p:cNvPr>
          <p:cNvSpPr/>
          <p:nvPr/>
        </p:nvSpPr>
        <p:spPr bwMode="white">
          <a:xfrm>
            <a:off x="5363475" y="3448671"/>
            <a:ext cx="704528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989FAB-68AE-9C7D-DAF0-C8CA1ADADCA3}"/>
              </a:ext>
            </a:extLst>
          </p:cNvPr>
          <p:cNvSpPr/>
          <p:nvPr/>
        </p:nvSpPr>
        <p:spPr bwMode="white">
          <a:xfrm>
            <a:off x="8143508" y="3448671"/>
            <a:ext cx="714048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E31F2E4-0463-3DBE-F8EB-04B8DBD62697}"/>
              </a:ext>
            </a:extLst>
          </p:cNvPr>
          <p:cNvSpPr/>
          <p:nvPr/>
        </p:nvSpPr>
        <p:spPr bwMode="white">
          <a:xfrm>
            <a:off x="10914020" y="3448671"/>
            <a:ext cx="561719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76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2023-08-24T03:05:47Z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