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B7FFC-24E4-5F3B-A0F6-872B4D208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051936"/>
            <a:ext cx="11520000" cy="2754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5BEB5-6759-17D2-ACC5-FD876C9CA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9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671C7-4F98-A49C-8735-8A4102F0B0A6}"/>
              </a:ext>
            </a:extLst>
          </p:cNvPr>
          <p:cNvSpPr/>
          <p:nvPr/>
        </p:nvSpPr>
        <p:spPr bwMode="white">
          <a:xfrm>
            <a:off x="1614942" y="3741661"/>
            <a:ext cx="1608991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141E0-EC51-CFEA-E84D-70B810A62092}"/>
              </a:ext>
            </a:extLst>
          </p:cNvPr>
          <p:cNvSpPr/>
          <p:nvPr/>
        </p:nvSpPr>
        <p:spPr bwMode="white">
          <a:xfrm>
            <a:off x="5642181" y="3741661"/>
            <a:ext cx="2180231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42CD9A-69A7-1CA8-E1D9-252BC4F88046}"/>
              </a:ext>
            </a:extLst>
          </p:cNvPr>
          <p:cNvSpPr/>
          <p:nvPr/>
        </p:nvSpPr>
        <p:spPr bwMode="white">
          <a:xfrm>
            <a:off x="9526611" y="3741661"/>
            <a:ext cx="1608991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B3303E-E148-A31D-DC36-2B84A3248206}"/>
              </a:ext>
            </a:extLst>
          </p:cNvPr>
          <p:cNvSpPr/>
          <p:nvPr/>
        </p:nvSpPr>
        <p:spPr bwMode="white">
          <a:xfrm>
            <a:off x="1319801" y="4256593"/>
            <a:ext cx="1037752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EA17B5-4AD1-60CF-2B37-B97F204FEB67}"/>
              </a:ext>
            </a:extLst>
          </p:cNvPr>
          <p:cNvSpPr/>
          <p:nvPr/>
        </p:nvSpPr>
        <p:spPr bwMode="white">
          <a:xfrm>
            <a:off x="5347041" y="4247057"/>
            <a:ext cx="1037752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2B42EF-34CE-440F-DB94-D39EEF572492}"/>
              </a:ext>
            </a:extLst>
          </p:cNvPr>
          <p:cNvSpPr/>
          <p:nvPr/>
        </p:nvSpPr>
        <p:spPr bwMode="white">
          <a:xfrm>
            <a:off x="9231471" y="4256593"/>
            <a:ext cx="1037752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98153B-EAD2-737C-D1F2-EC0DC3D5F12F}"/>
              </a:ext>
            </a:extLst>
          </p:cNvPr>
          <p:cNvSpPr/>
          <p:nvPr/>
        </p:nvSpPr>
        <p:spPr bwMode="white">
          <a:xfrm>
            <a:off x="1319801" y="4733382"/>
            <a:ext cx="1580429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09BAE8-DECE-CEB3-5B18-D2BE3D90E09C}"/>
              </a:ext>
            </a:extLst>
          </p:cNvPr>
          <p:cNvSpPr/>
          <p:nvPr/>
        </p:nvSpPr>
        <p:spPr bwMode="white">
          <a:xfrm>
            <a:off x="5347041" y="4733382"/>
            <a:ext cx="1437619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EDFD58-6B59-0F93-51BC-3E998D141C73}"/>
              </a:ext>
            </a:extLst>
          </p:cNvPr>
          <p:cNvSpPr/>
          <p:nvPr/>
        </p:nvSpPr>
        <p:spPr bwMode="white">
          <a:xfrm>
            <a:off x="9231471" y="4733382"/>
            <a:ext cx="1152000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9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BA01A-2D73-746B-8C06-249D0E6D68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84" y="908720"/>
            <a:ext cx="11520000" cy="3520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514553"/>
            <a:ext cx="1885714" cy="1914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520135"/>
            <a:ext cx="3609524" cy="1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8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5BFB5-5878-5B51-8692-C05E65464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78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852936"/>
            <a:ext cx="7647619" cy="3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3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A4D71-294F-6C92-0DAA-ADA72E897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5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D41E5-8C3F-10F9-DC8E-7980C3374257}"/>
              </a:ext>
            </a:extLst>
          </p:cNvPr>
          <p:cNvSpPr/>
          <p:nvPr/>
        </p:nvSpPr>
        <p:spPr bwMode="white">
          <a:xfrm>
            <a:off x="1421921" y="2721416"/>
            <a:ext cx="2437289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7FF39-3387-4F50-EC9C-A5C011DE36EF}"/>
              </a:ext>
            </a:extLst>
          </p:cNvPr>
          <p:cNvSpPr/>
          <p:nvPr/>
        </p:nvSpPr>
        <p:spPr bwMode="white">
          <a:xfrm>
            <a:off x="1383838" y="3217523"/>
            <a:ext cx="1751801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582602-0A2E-DA85-F758-5B9AB273ECC5}"/>
              </a:ext>
            </a:extLst>
          </p:cNvPr>
          <p:cNvSpPr/>
          <p:nvPr/>
        </p:nvSpPr>
        <p:spPr bwMode="white">
          <a:xfrm>
            <a:off x="1393359" y="3723170"/>
            <a:ext cx="4065322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2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CC4AD-D87C-F227-2A2E-368EDBBDA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1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80289-7167-BFD2-FBAD-E5BC6A39CFAF}"/>
              </a:ext>
            </a:extLst>
          </p:cNvPr>
          <p:cNvSpPr/>
          <p:nvPr/>
        </p:nvSpPr>
        <p:spPr bwMode="white">
          <a:xfrm>
            <a:off x="793557" y="2090941"/>
            <a:ext cx="2046942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3E256-1EF1-26A4-32A7-8FC21A80678E}"/>
              </a:ext>
            </a:extLst>
          </p:cNvPr>
          <p:cNvSpPr/>
          <p:nvPr/>
        </p:nvSpPr>
        <p:spPr bwMode="white">
          <a:xfrm>
            <a:off x="4002020" y="2100475"/>
            <a:ext cx="1475702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022F5A-0BBE-183C-3BFE-7E60DFDB2D09}"/>
              </a:ext>
            </a:extLst>
          </p:cNvPr>
          <p:cNvSpPr/>
          <p:nvPr/>
        </p:nvSpPr>
        <p:spPr bwMode="white">
          <a:xfrm>
            <a:off x="3706880" y="2624847"/>
            <a:ext cx="1047272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14B3EA-921D-3E8E-E2FF-CF387394D4F7}"/>
              </a:ext>
            </a:extLst>
          </p:cNvPr>
          <p:cNvSpPr/>
          <p:nvPr/>
        </p:nvSpPr>
        <p:spPr bwMode="white">
          <a:xfrm>
            <a:off x="3706880" y="3111084"/>
            <a:ext cx="1437619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B1C9A7-FD72-DF07-4408-7CC302D7CAC3}"/>
              </a:ext>
            </a:extLst>
          </p:cNvPr>
          <p:cNvSpPr/>
          <p:nvPr/>
        </p:nvSpPr>
        <p:spPr bwMode="white">
          <a:xfrm>
            <a:off x="793557" y="3616388"/>
            <a:ext cx="5388694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C36CB-2EA9-5A36-81E1-4B56A7C36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8EB9E-3FC6-49D2-72EE-8A9A504F0B40}"/>
              </a:ext>
            </a:extLst>
          </p:cNvPr>
          <p:cNvSpPr/>
          <p:nvPr/>
        </p:nvSpPr>
        <p:spPr bwMode="white">
          <a:xfrm>
            <a:off x="1529256" y="2414247"/>
            <a:ext cx="2189752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99D052-F8B5-DA06-5858-9E0392950DCC}"/>
              </a:ext>
            </a:extLst>
          </p:cNvPr>
          <p:cNvSpPr/>
          <p:nvPr/>
        </p:nvSpPr>
        <p:spPr bwMode="white">
          <a:xfrm>
            <a:off x="1529256" y="2918996"/>
            <a:ext cx="1780363" cy="2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AFD8A-8EF5-D236-E3B5-ECA89F3BCA81}"/>
              </a:ext>
            </a:extLst>
          </p:cNvPr>
          <p:cNvSpPr/>
          <p:nvPr/>
        </p:nvSpPr>
        <p:spPr bwMode="white">
          <a:xfrm>
            <a:off x="1529256" y="3995160"/>
            <a:ext cx="2342082" cy="2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4FA978-5C0F-C831-6D76-A3639559985F}"/>
              </a:ext>
            </a:extLst>
          </p:cNvPr>
          <p:cNvSpPr/>
          <p:nvPr/>
        </p:nvSpPr>
        <p:spPr bwMode="white">
          <a:xfrm>
            <a:off x="1538776" y="4509433"/>
            <a:ext cx="3075173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06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9BCE9-0688-B18D-1314-AF2426E2B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03ABA6-4065-23DC-84DB-9BDCA7DDDA1A}"/>
              </a:ext>
            </a:extLst>
          </p:cNvPr>
          <p:cNvSpPr/>
          <p:nvPr/>
        </p:nvSpPr>
        <p:spPr bwMode="white">
          <a:xfrm>
            <a:off x="1538776" y="2462884"/>
            <a:ext cx="1676904" cy="5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53BEDE-1ACF-FBAC-F9AF-AD4D549E9340}"/>
              </a:ext>
            </a:extLst>
          </p:cNvPr>
          <p:cNvSpPr/>
          <p:nvPr/>
        </p:nvSpPr>
        <p:spPr bwMode="white">
          <a:xfrm>
            <a:off x="1538776" y="3301504"/>
            <a:ext cx="4046280" cy="5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8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50244-83D9-8FC1-9C0A-6F934D480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69BC0-18BA-DA34-C936-E8F27AD72AAF}"/>
              </a:ext>
            </a:extLst>
          </p:cNvPr>
          <p:cNvSpPr/>
          <p:nvPr/>
        </p:nvSpPr>
        <p:spPr bwMode="white">
          <a:xfrm>
            <a:off x="1186512" y="1604646"/>
            <a:ext cx="5683834" cy="28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7CD0EC-A978-6EC3-3D5B-76E4E916C84C}"/>
              </a:ext>
            </a:extLst>
          </p:cNvPr>
          <p:cNvSpPr/>
          <p:nvPr/>
        </p:nvSpPr>
        <p:spPr bwMode="white">
          <a:xfrm>
            <a:off x="1186512" y="2994894"/>
            <a:ext cx="5198280" cy="53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07CD0EC-A978-6EC3-3D5B-76E4E916C84C}"/>
              </a:ext>
            </a:extLst>
          </p:cNvPr>
          <p:cNvSpPr/>
          <p:nvPr/>
        </p:nvSpPr>
        <p:spPr bwMode="white">
          <a:xfrm>
            <a:off x="1186512" y="2096084"/>
            <a:ext cx="5198280" cy="69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43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98A5D-8DDE-2453-99BD-6B5C33C51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BD12E9-C815-BEFD-32B2-D17BEDF8AA06}"/>
              </a:ext>
            </a:extLst>
          </p:cNvPr>
          <p:cNvSpPr/>
          <p:nvPr/>
        </p:nvSpPr>
        <p:spPr bwMode="white">
          <a:xfrm>
            <a:off x="1182832" y="2433693"/>
            <a:ext cx="2248872" cy="6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97CBB2-01A2-BD84-FD7D-1A9F936815B1}"/>
              </a:ext>
            </a:extLst>
          </p:cNvPr>
          <p:cNvSpPr/>
          <p:nvPr/>
        </p:nvSpPr>
        <p:spPr bwMode="white">
          <a:xfrm>
            <a:off x="1024661" y="3310090"/>
            <a:ext cx="2332561" cy="2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148905-8572-BAC5-AED8-395F68A8F12C}"/>
              </a:ext>
            </a:extLst>
          </p:cNvPr>
          <p:cNvSpPr/>
          <p:nvPr/>
        </p:nvSpPr>
        <p:spPr bwMode="white">
          <a:xfrm>
            <a:off x="1034181" y="3814970"/>
            <a:ext cx="2780033" cy="2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8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469AA-EC19-8085-9058-B6F07143D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052736"/>
            <a:ext cx="11520000" cy="404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D0164-2D95-01E4-555C-895BB660B858}"/>
              </a:ext>
            </a:extLst>
          </p:cNvPr>
          <p:cNvSpPr/>
          <p:nvPr/>
        </p:nvSpPr>
        <p:spPr bwMode="white">
          <a:xfrm>
            <a:off x="10675438" y="1806426"/>
            <a:ext cx="218975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D58FF-F069-F9A3-4AF7-E7CD56C381F0}"/>
              </a:ext>
            </a:extLst>
          </p:cNvPr>
          <p:cNvSpPr/>
          <p:nvPr/>
        </p:nvSpPr>
        <p:spPr bwMode="white">
          <a:xfrm>
            <a:off x="1745057" y="3561858"/>
            <a:ext cx="228495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B3405A-2312-54A4-B17C-6A6F3F640D4F}"/>
              </a:ext>
            </a:extLst>
          </p:cNvPr>
          <p:cNvSpPr/>
          <p:nvPr/>
        </p:nvSpPr>
        <p:spPr bwMode="white">
          <a:xfrm>
            <a:off x="7086148" y="3561858"/>
            <a:ext cx="390347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82FDC5-0A36-58FE-04BE-9C605E41B8F2}"/>
              </a:ext>
            </a:extLst>
          </p:cNvPr>
          <p:cNvSpPr/>
          <p:nvPr/>
        </p:nvSpPr>
        <p:spPr bwMode="white">
          <a:xfrm>
            <a:off x="2744727" y="4735326"/>
            <a:ext cx="390347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94537-5179-78D8-40A2-A2961DB9B2C8}"/>
              </a:ext>
            </a:extLst>
          </p:cNvPr>
          <p:cNvSpPr/>
          <p:nvPr/>
        </p:nvSpPr>
        <p:spPr bwMode="white">
          <a:xfrm>
            <a:off x="8609454" y="4735326"/>
            <a:ext cx="371305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7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9A831-7AFF-57E2-AF33-E105EE509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520000" cy="3162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8FD08-1D1F-7EF3-A6F8-AE8A0A0EDF9E}"/>
              </a:ext>
            </a:extLst>
          </p:cNvPr>
          <p:cNvSpPr/>
          <p:nvPr/>
        </p:nvSpPr>
        <p:spPr bwMode="white">
          <a:xfrm>
            <a:off x="1360640" y="1925006"/>
            <a:ext cx="218975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38270-5E23-493F-2EE0-0EF616544774}"/>
              </a:ext>
            </a:extLst>
          </p:cNvPr>
          <p:cNvSpPr/>
          <p:nvPr/>
        </p:nvSpPr>
        <p:spPr bwMode="white">
          <a:xfrm>
            <a:off x="8225036" y="1925006"/>
            <a:ext cx="380826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003B63-3147-99FF-BF70-E0EF1A7CCF9E}"/>
              </a:ext>
            </a:extLst>
          </p:cNvPr>
          <p:cNvSpPr/>
          <p:nvPr/>
        </p:nvSpPr>
        <p:spPr bwMode="white">
          <a:xfrm>
            <a:off x="10056440" y="2492896"/>
            <a:ext cx="442054" cy="69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51C5CD-5B03-3B0A-67F0-95FF6C4D4B6E}"/>
              </a:ext>
            </a:extLst>
          </p:cNvPr>
          <p:cNvSpPr/>
          <p:nvPr/>
        </p:nvSpPr>
        <p:spPr bwMode="white">
          <a:xfrm>
            <a:off x="6473235" y="2696688"/>
            <a:ext cx="218975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032A52-474F-FF60-819D-55CF728BD475}"/>
              </a:ext>
            </a:extLst>
          </p:cNvPr>
          <p:cNvSpPr/>
          <p:nvPr/>
        </p:nvSpPr>
        <p:spPr bwMode="white">
          <a:xfrm>
            <a:off x="2999656" y="3432852"/>
            <a:ext cx="501361" cy="68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68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68E98-3DD9-021B-F1CA-FD98D2859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37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997D2-CE0F-A40C-4D7E-AE156BD7E79F}"/>
              </a:ext>
            </a:extLst>
          </p:cNvPr>
          <p:cNvSpPr/>
          <p:nvPr/>
        </p:nvSpPr>
        <p:spPr bwMode="white">
          <a:xfrm>
            <a:off x="6096000" y="980728"/>
            <a:ext cx="449122" cy="72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1D572-C14F-B949-2AA4-8092DC214DCA}"/>
              </a:ext>
            </a:extLst>
          </p:cNvPr>
          <p:cNvSpPr/>
          <p:nvPr/>
        </p:nvSpPr>
        <p:spPr bwMode="white">
          <a:xfrm>
            <a:off x="2423592" y="1988840"/>
            <a:ext cx="504656" cy="70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BBB310-3F30-E311-F037-B8FA65188D27}"/>
              </a:ext>
            </a:extLst>
          </p:cNvPr>
          <p:cNvSpPr/>
          <p:nvPr/>
        </p:nvSpPr>
        <p:spPr bwMode="white">
          <a:xfrm>
            <a:off x="1395966" y="3807723"/>
            <a:ext cx="371305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47B631-6E9E-2056-A0EA-E2D0C1A030EF}"/>
              </a:ext>
            </a:extLst>
          </p:cNvPr>
          <p:cNvSpPr/>
          <p:nvPr/>
        </p:nvSpPr>
        <p:spPr bwMode="white">
          <a:xfrm>
            <a:off x="4099834" y="3807723"/>
            <a:ext cx="380826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9A7350-5D27-B620-FAD5-A985AEEB81DA}"/>
              </a:ext>
            </a:extLst>
          </p:cNvPr>
          <p:cNvSpPr/>
          <p:nvPr/>
        </p:nvSpPr>
        <p:spPr bwMode="white">
          <a:xfrm>
            <a:off x="6813223" y="3807723"/>
            <a:ext cx="371305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E9CA9F-6B0A-7B34-3860-AE3F0F164EFA}"/>
              </a:ext>
            </a:extLst>
          </p:cNvPr>
          <p:cNvSpPr/>
          <p:nvPr/>
        </p:nvSpPr>
        <p:spPr bwMode="white">
          <a:xfrm>
            <a:off x="9526611" y="3807723"/>
            <a:ext cx="371305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D77782-50E7-A542-55F3-95BBD3757B4E}"/>
              </a:ext>
            </a:extLst>
          </p:cNvPr>
          <p:cNvSpPr/>
          <p:nvPr/>
        </p:nvSpPr>
        <p:spPr bwMode="white">
          <a:xfrm>
            <a:off x="10416480" y="4558007"/>
            <a:ext cx="413297" cy="67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79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F66C9-ACCD-4112-8CC3-6CDD7BCAB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216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EE664-A0E0-66D7-BD86-138071C4893E}"/>
              </a:ext>
            </a:extLst>
          </p:cNvPr>
          <p:cNvSpPr/>
          <p:nvPr/>
        </p:nvSpPr>
        <p:spPr bwMode="white">
          <a:xfrm>
            <a:off x="11118111" y="2705757"/>
            <a:ext cx="342743" cy="32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0D5CF8-A479-DBFC-AB70-0F672F8CD1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68988"/>
            <a:ext cx="11520000" cy="156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6BFCAA-0EB9-6600-58EC-D3916F6C9525}"/>
              </a:ext>
            </a:extLst>
          </p:cNvPr>
          <p:cNvSpPr/>
          <p:nvPr/>
        </p:nvSpPr>
        <p:spPr bwMode="white">
          <a:xfrm>
            <a:off x="11094374" y="3221388"/>
            <a:ext cx="342743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3B8BEF-4519-40FD-40FD-86A8C4C0C978}"/>
              </a:ext>
            </a:extLst>
          </p:cNvPr>
          <p:cNvSpPr/>
          <p:nvPr/>
        </p:nvSpPr>
        <p:spPr bwMode="white">
          <a:xfrm>
            <a:off x="11141977" y="4031017"/>
            <a:ext cx="295140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EFE35D2-42B5-CFE1-FB66-8B165F8322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509120"/>
            <a:ext cx="11520000" cy="19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64F164-23C3-7131-334E-CE1E98969D76}"/>
              </a:ext>
            </a:extLst>
          </p:cNvPr>
          <p:cNvSpPr/>
          <p:nvPr/>
        </p:nvSpPr>
        <p:spPr bwMode="white">
          <a:xfrm>
            <a:off x="11103894" y="4823919"/>
            <a:ext cx="333223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B78E89-B260-DC30-ABF1-03FBC963AF0B}"/>
              </a:ext>
            </a:extLst>
          </p:cNvPr>
          <p:cNvSpPr/>
          <p:nvPr/>
        </p:nvSpPr>
        <p:spPr bwMode="white">
          <a:xfrm>
            <a:off x="11094374" y="5787398"/>
            <a:ext cx="342743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41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462A5-2A87-10BC-C1B0-D439C80C42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8720"/>
            <a:ext cx="11520000" cy="358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9EEEE-93D4-6AB3-F4ED-2256A9011825}"/>
              </a:ext>
            </a:extLst>
          </p:cNvPr>
          <p:cNvSpPr/>
          <p:nvPr/>
        </p:nvSpPr>
        <p:spPr bwMode="white">
          <a:xfrm>
            <a:off x="7518095" y="1690483"/>
            <a:ext cx="304661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97DE2-9405-2DE8-34F3-CCCDB6AFF97F}"/>
              </a:ext>
            </a:extLst>
          </p:cNvPr>
          <p:cNvSpPr/>
          <p:nvPr/>
        </p:nvSpPr>
        <p:spPr bwMode="white">
          <a:xfrm>
            <a:off x="7356244" y="2853593"/>
            <a:ext cx="266578" cy="2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8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4E4A5-366B-DF3B-C422-6D0DB399C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8A605-E872-94CD-6F5E-12C5BCD56031}"/>
              </a:ext>
            </a:extLst>
          </p:cNvPr>
          <p:cNvSpPr/>
          <p:nvPr/>
        </p:nvSpPr>
        <p:spPr bwMode="white">
          <a:xfrm>
            <a:off x="6546644" y="1014385"/>
            <a:ext cx="257057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51B4F-F434-6639-551F-5DF3F6811DAF}"/>
              </a:ext>
            </a:extLst>
          </p:cNvPr>
          <p:cNvSpPr/>
          <p:nvPr/>
        </p:nvSpPr>
        <p:spPr bwMode="white">
          <a:xfrm>
            <a:off x="7384462" y="3368812"/>
            <a:ext cx="295140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6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21CBE-D75D-2D19-08A3-3DE163D6B5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9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6D97E-44A7-9B01-B1A5-1DC8C6042763}"/>
              </a:ext>
            </a:extLst>
          </p:cNvPr>
          <p:cNvSpPr/>
          <p:nvPr/>
        </p:nvSpPr>
        <p:spPr bwMode="white">
          <a:xfrm>
            <a:off x="3633322" y="2131899"/>
            <a:ext cx="247537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31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52B31-905C-B9B3-DD29-ABC27A6AB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55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01667-0E69-72C1-BB79-7118147A50E7}"/>
              </a:ext>
            </a:extLst>
          </p:cNvPr>
          <p:cNvSpPr/>
          <p:nvPr/>
        </p:nvSpPr>
        <p:spPr bwMode="white">
          <a:xfrm>
            <a:off x="2509884" y="1720936"/>
            <a:ext cx="561780" cy="6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3C054-1E11-5F9B-45FE-F97FB5C5D9A8}"/>
              </a:ext>
            </a:extLst>
          </p:cNvPr>
          <p:cNvSpPr/>
          <p:nvPr/>
        </p:nvSpPr>
        <p:spPr bwMode="white">
          <a:xfrm>
            <a:off x="5251834" y="1720936"/>
            <a:ext cx="556134" cy="6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2B1D7-B60D-BC08-6E9F-1E2E7CE090E4}"/>
              </a:ext>
            </a:extLst>
          </p:cNvPr>
          <p:cNvSpPr/>
          <p:nvPr/>
        </p:nvSpPr>
        <p:spPr bwMode="white">
          <a:xfrm>
            <a:off x="7921155" y="1720936"/>
            <a:ext cx="526083" cy="6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DE9C89-D085-35FC-368F-8AD754BC5F81}"/>
              </a:ext>
            </a:extLst>
          </p:cNvPr>
          <p:cNvSpPr/>
          <p:nvPr/>
        </p:nvSpPr>
        <p:spPr bwMode="white">
          <a:xfrm>
            <a:off x="10620405" y="1720936"/>
            <a:ext cx="573403" cy="6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ED0FAA-467C-1297-EE4D-A4FCE942B9DC}"/>
              </a:ext>
            </a:extLst>
          </p:cNvPr>
          <p:cNvSpPr/>
          <p:nvPr/>
        </p:nvSpPr>
        <p:spPr bwMode="white">
          <a:xfrm>
            <a:off x="2357553" y="2675513"/>
            <a:ext cx="552198" cy="75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57DB9E-7FE9-95EE-C6E8-6530A683B9D1}"/>
              </a:ext>
            </a:extLst>
          </p:cNvPr>
          <p:cNvSpPr/>
          <p:nvPr/>
        </p:nvSpPr>
        <p:spPr bwMode="white">
          <a:xfrm>
            <a:off x="7984264" y="2675513"/>
            <a:ext cx="512405" cy="6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BB223C4-91FE-8A8B-01E3-E3577BADA884}"/>
              </a:ext>
            </a:extLst>
          </p:cNvPr>
          <p:cNvSpPr/>
          <p:nvPr/>
        </p:nvSpPr>
        <p:spPr bwMode="white">
          <a:xfrm>
            <a:off x="10668652" y="2675513"/>
            <a:ext cx="505676" cy="6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D70946-9537-4940-5753-1282153C122D}"/>
              </a:ext>
            </a:extLst>
          </p:cNvPr>
          <p:cNvSpPr/>
          <p:nvPr/>
        </p:nvSpPr>
        <p:spPr bwMode="white">
          <a:xfrm>
            <a:off x="5232793" y="2866429"/>
            <a:ext cx="199933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0B788A6-C3F6-2D56-0425-9CBB89223BD6}"/>
              </a:ext>
            </a:extLst>
          </p:cNvPr>
          <p:cNvSpPr/>
          <p:nvPr/>
        </p:nvSpPr>
        <p:spPr bwMode="white">
          <a:xfrm>
            <a:off x="2669260" y="3639636"/>
            <a:ext cx="602275" cy="71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EFC99D-031F-40AE-7D7A-3F1BC9616770}"/>
              </a:ext>
            </a:extLst>
          </p:cNvPr>
          <p:cNvSpPr/>
          <p:nvPr/>
        </p:nvSpPr>
        <p:spPr bwMode="white">
          <a:xfrm>
            <a:off x="5405750" y="3639635"/>
            <a:ext cx="568067" cy="71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44C139C-B80A-2F16-84FE-C6BEF3818D91}"/>
              </a:ext>
            </a:extLst>
          </p:cNvPr>
          <p:cNvSpPr/>
          <p:nvPr/>
        </p:nvSpPr>
        <p:spPr bwMode="white">
          <a:xfrm>
            <a:off x="10585976" y="3639636"/>
            <a:ext cx="571882" cy="71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2202C1-7113-BAE7-B320-720821B3AE62}"/>
              </a:ext>
            </a:extLst>
          </p:cNvPr>
          <p:cNvSpPr/>
          <p:nvPr/>
        </p:nvSpPr>
        <p:spPr bwMode="white">
          <a:xfrm>
            <a:off x="7984264" y="3821006"/>
            <a:ext cx="199933" cy="2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9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2023-08-24T04:47:26Z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