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5E4AD-B88B-B505-8FB0-B57D0B7B2E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276872"/>
            <a:ext cx="11520000" cy="272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F89AD-0150-DD15-7511-01974D69F6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80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952809"/>
            <a:ext cx="5885714" cy="2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3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94C39-F075-4E23-D480-73FE56347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52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3E5CBB-13D4-4B66-C8CD-A2A4F3A939B2}"/>
              </a:ext>
            </a:extLst>
          </p:cNvPr>
          <p:cNvSpPr/>
          <p:nvPr/>
        </p:nvSpPr>
        <p:spPr bwMode="white">
          <a:xfrm>
            <a:off x="2700297" y="2062073"/>
            <a:ext cx="390347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22FFBC-5D66-342D-D232-FB14CFF9B5D9}"/>
              </a:ext>
            </a:extLst>
          </p:cNvPr>
          <p:cNvSpPr/>
          <p:nvPr/>
        </p:nvSpPr>
        <p:spPr bwMode="white">
          <a:xfrm>
            <a:off x="4575867" y="2566908"/>
            <a:ext cx="218975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09794A-E24A-9935-8FD3-9D8C1B2BEBB2}"/>
              </a:ext>
            </a:extLst>
          </p:cNvPr>
          <p:cNvSpPr/>
          <p:nvPr/>
        </p:nvSpPr>
        <p:spPr bwMode="white">
          <a:xfrm>
            <a:off x="5051900" y="3090794"/>
            <a:ext cx="390347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33E668-1FB8-F313-6FFD-88608FFC6047}"/>
              </a:ext>
            </a:extLst>
          </p:cNvPr>
          <p:cNvSpPr/>
          <p:nvPr/>
        </p:nvSpPr>
        <p:spPr bwMode="white">
          <a:xfrm>
            <a:off x="9602776" y="3595629"/>
            <a:ext cx="218975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A45453-3C92-83A9-91B7-A1E7FB5CCCDB}"/>
              </a:ext>
            </a:extLst>
          </p:cNvPr>
          <p:cNvSpPr/>
          <p:nvPr/>
        </p:nvSpPr>
        <p:spPr bwMode="white">
          <a:xfrm>
            <a:off x="2367074" y="4100465"/>
            <a:ext cx="218975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C87017-96CF-9AE4-8C6C-CADBAC1F5AF5}"/>
              </a:ext>
            </a:extLst>
          </p:cNvPr>
          <p:cNvSpPr/>
          <p:nvPr/>
        </p:nvSpPr>
        <p:spPr bwMode="white">
          <a:xfrm>
            <a:off x="7393983" y="4109990"/>
            <a:ext cx="380826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462100"/>
            <a:ext cx="3704762" cy="1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2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C6194-A69C-23D1-72F1-6DB4EFC898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45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C3F4C1-AF17-A0C1-C838-D79770E5AFD0}"/>
              </a:ext>
            </a:extLst>
          </p:cNvPr>
          <p:cNvSpPr/>
          <p:nvPr/>
        </p:nvSpPr>
        <p:spPr bwMode="white">
          <a:xfrm>
            <a:off x="1383838" y="2666934"/>
            <a:ext cx="2037421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6B35A6-3D69-0C21-2860-9ADE1E04895E}"/>
              </a:ext>
            </a:extLst>
          </p:cNvPr>
          <p:cNvSpPr/>
          <p:nvPr/>
        </p:nvSpPr>
        <p:spPr bwMode="white">
          <a:xfrm>
            <a:off x="4297161" y="2676461"/>
            <a:ext cx="1466181" cy="27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B16ED8-B44B-437C-D478-5A54D1B32E4D}"/>
              </a:ext>
            </a:extLst>
          </p:cNvPr>
          <p:cNvSpPr/>
          <p:nvPr/>
        </p:nvSpPr>
        <p:spPr bwMode="white">
          <a:xfrm>
            <a:off x="4002020" y="3162317"/>
            <a:ext cx="1037752" cy="2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F5B691-A9CE-54B5-30AF-6F3475AEFDC8}"/>
              </a:ext>
            </a:extLst>
          </p:cNvPr>
          <p:cNvSpPr/>
          <p:nvPr/>
        </p:nvSpPr>
        <p:spPr bwMode="white">
          <a:xfrm>
            <a:off x="4002020" y="3610067"/>
            <a:ext cx="1437619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76314F-1A1B-D15B-F565-42D757247C1F}"/>
              </a:ext>
            </a:extLst>
          </p:cNvPr>
          <p:cNvSpPr/>
          <p:nvPr/>
        </p:nvSpPr>
        <p:spPr bwMode="white">
          <a:xfrm>
            <a:off x="1383838" y="4076870"/>
            <a:ext cx="4217652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84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F0166-D95F-1FB4-3FD6-7D2C6EA8E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0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B2DBA-2C0E-32A2-211C-5CA25C9B24DD}"/>
              </a:ext>
            </a:extLst>
          </p:cNvPr>
          <p:cNvSpPr/>
          <p:nvPr/>
        </p:nvSpPr>
        <p:spPr bwMode="white">
          <a:xfrm>
            <a:off x="1357884" y="2034173"/>
            <a:ext cx="1894611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B99CC7-34E3-AE4A-8203-6C0BF5E216A6}"/>
              </a:ext>
            </a:extLst>
          </p:cNvPr>
          <p:cNvSpPr/>
          <p:nvPr/>
        </p:nvSpPr>
        <p:spPr bwMode="white">
          <a:xfrm>
            <a:off x="1053223" y="2520248"/>
            <a:ext cx="1475702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33AB7B-006D-ED82-889B-E62639E21983}"/>
              </a:ext>
            </a:extLst>
          </p:cNvPr>
          <p:cNvSpPr/>
          <p:nvPr/>
        </p:nvSpPr>
        <p:spPr bwMode="white">
          <a:xfrm>
            <a:off x="1053223" y="2958668"/>
            <a:ext cx="1009190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B9BFCF-F3D3-9C5B-C2BF-AD910FC68B4F}"/>
              </a:ext>
            </a:extLst>
          </p:cNvPr>
          <p:cNvSpPr/>
          <p:nvPr/>
        </p:nvSpPr>
        <p:spPr bwMode="white">
          <a:xfrm>
            <a:off x="1034181" y="3425681"/>
            <a:ext cx="3208462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52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0BD90-4B3A-9DC6-0512-EDC51B2386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5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C3472A-BEA8-BDAE-30E2-48207D745285}"/>
              </a:ext>
            </a:extLst>
          </p:cNvPr>
          <p:cNvSpPr/>
          <p:nvPr/>
        </p:nvSpPr>
        <p:spPr bwMode="white">
          <a:xfrm>
            <a:off x="1043702" y="2503367"/>
            <a:ext cx="2456330" cy="2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1B46BA-B260-E295-7698-25CE755D75DE}"/>
              </a:ext>
            </a:extLst>
          </p:cNvPr>
          <p:cNvSpPr/>
          <p:nvPr/>
        </p:nvSpPr>
        <p:spPr bwMode="white">
          <a:xfrm>
            <a:off x="1034181" y="2951928"/>
            <a:ext cx="3484561" cy="2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481738"/>
            <a:ext cx="2979688" cy="142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12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159AF-940B-83AE-0651-31849BCDF0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2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361E8-1229-FB3A-54B2-B29994C7E556}"/>
              </a:ext>
            </a:extLst>
          </p:cNvPr>
          <p:cNvSpPr/>
          <p:nvPr/>
        </p:nvSpPr>
        <p:spPr bwMode="white">
          <a:xfrm>
            <a:off x="1043702" y="1968286"/>
            <a:ext cx="2770512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729477-59BE-5866-AC49-C3F4E8130337}"/>
              </a:ext>
            </a:extLst>
          </p:cNvPr>
          <p:cNvSpPr/>
          <p:nvPr/>
        </p:nvSpPr>
        <p:spPr bwMode="white">
          <a:xfrm>
            <a:off x="4928132" y="1968286"/>
            <a:ext cx="2770512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8C0290-2B17-7A2E-7C7A-864470FA526C}"/>
              </a:ext>
            </a:extLst>
          </p:cNvPr>
          <p:cNvSpPr/>
          <p:nvPr/>
        </p:nvSpPr>
        <p:spPr bwMode="white">
          <a:xfrm>
            <a:off x="1319801" y="2435662"/>
            <a:ext cx="1494743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F19C8C-EBC2-D5B5-5780-D56E4C1BD366}"/>
              </a:ext>
            </a:extLst>
          </p:cNvPr>
          <p:cNvSpPr/>
          <p:nvPr/>
        </p:nvSpPr>
        <p:spPr bwMode="white">
          <a:xfrm>
            <a:off x="5204231" y="2426123"/>
            <a:ext cx="2037422" cy="2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9AEE5A-4247-1C36-152E-89CE28C7F880}"/>
              </a:ext>
            </a:extLst>
          </p:cNvPr>
          <p:cNvSpPr/>
          <p:nvPr/>
        </p:nvSpPr>
        <p:spPr bwMode="white">
          <a:xfrm>
            <a:off x="1053223" y="2893499"/>
            <a:ext cx="1037752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A8D21E-1DD3-C790-F998-58408F5E1EC3}"/>
              </a:ext>
            </a:extLst>
          </p:cNvPr>
          <p:cNvSpPr/>
          <p:nvPr/>
        </p:nvSpPr>
        <p:spPr bwMode="white">
          <a:xfrm>
            <a:off x="1053223" y="3341798"/>
            <a:ext cx="1514385" cy="37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A8D21E-1DD3-C790-F998-58408F5E1EC3}"/>
              </a:ext>
            </a:extLst>
          </p:cNvPr>
          <p:cNvSpPr/>
          <p:nvPr/>
        </p:nvSpPr>
        <p:spPr bwMode="white">
          <a:xfrm>
            <a:off x="1053223" y="3798013"/>
            <a:ext cx="7923097" cy="101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2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E003D-99CA-A57D-CC35-280E4B9C7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54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FAC7B7-2D0D-FBE9-F8DC-584B98BC7E3B}"/>
              </a:ext>
            </a:extLst>
          </p:cNvPr>
          <p:cNvSpPr/>
          <p:nvPr/>
        </p:nvSpPr>
        <p:spPr bwMode="white">
          <a:xfrm>
            <a:off x="1034181" y="2996138"/>
            <a:ext cx="1885090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1F351D-2124-EE16-3B39-AA970AE6F6EE}"/>
              </a:ext>
            </a:extLst>
          </p:cNvPr>
          <p:cNvSpPr/>
          <p:nvPr/>
        </p:nvSpPr>
        <p:spPr bwMode="white">
          <a:xfrm>
            <a:off x="3176330" y="2996138"/>
            <a:ext cx="2046942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F999E9-CA01-1ED5-EEA1-678ED8154AE1}"/>
              </a:ext>
            </a:extLst>
          </p:cNvPr>
          <p:cNvSpPr/>
          <p:nvPr/>
        </p:nvSpPr>
        <p:spPr bwMode="white">
          <a:xfrm>
            <a:off x="5480330" y="2996138"/>
            <a:ext cx="2046942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94E0BD-92A6-93D3-C4AE-F1E99C25749E}"/>
              </a:ext>
            </a:extLst>
          </p:cNvPr>
          <p:cNvSpPr/>
          <p:nvPr/>
        </p:nvSpPr>
        <p:spPr bwMode="white">
          <a:xfrm>
            <a:off x="1348363" y="3463005"/>
            <a:ext cx="1608991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F371BF-A9EB-46EC-6E4E-3F0263AC8BCD}"/>
              </a:ext>
            </a:extLst>
          </p:cNvPr>
          <p:cNvSpPr/>
          <p:nvPr/>
        </p:nvSpPr>
        <p:spPr bwMode="white">
          <a:xfrm>
            <a:off x="1053223" y="3939400"/>
            <a:ext cx="1037752" cy="2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99862F-4582-075B-A2F3-EB83C21A59C3}"/>
              </a:ext>
            </a:extLst>
          </p:cNvPr>
          <p:cNvSpPr/>
          <p:nvPr/>
        </p:nvSpPr>
        <p:spPr bwMode="white">
          <a:xfrm>
            <a:off x="1053223" y="4368155"/>
            <a:ext cx="1437619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3C952D-2D4A-336E-7D4E-A2CCF88DB825}"/>
              </a:ext>
            </a:extLst>
          </p:cNvPr>
          <p:cNvSpPr/>
          <p:nvPr/>
        </p:nvSpPr>
        <p:spPr bwMode="white">
          <a:xfrm>
            <a:off x="1034181" y="4825494"/>
            <a:ext cx="10520330" cy="8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65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0BB99-5D90-4B04-CBBA-37570F7A3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50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E5F5CF-4DF0-C52D-9D89-B9B0ECCD70F6}"/>
              </a:ext>
            </a:extLst>
          </p:cNvPr>
          <p:cNvSpPr/>
          <p:nvPr/>
        </p:nvSpPr>
        <p:spPr bwMode="white">
          <a:xfrm>
            <a:off x="10535896" y="3437720"/>
            <a:ext cx="1391472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8A123C-2A21-22DA-AE56-F8128EA04536}"/>
              </a:ext>
            </a:extLst>
          </p:cNvPr>
          <p:cNvSpPr/>
          <p:nvPr/>
        </p:nvSpPr>
        <p:spPr bwMode="white">
          <a:xfrm>
            <a:off x="4996326" y="3063542"/>
            <a:ext cx="399867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40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3AB8C-9E23-21C2-1715-C150FBC25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475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01CFBB-3158-4966-BD66-762B969C4E34}"/>
              </a:ext>
            </a:extLst>
          </p:cNvPr>
          <p:cNvSpPr/>
          <p:nvPr/>
        </p:nvSpPr>
        <p:spPr bwMode="white">
          <a:xfrm>
            <a:off x="4910640" y="1724723"/>
            <a:ext cx="249256" cy="2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4F4B8A-6F29-720B-F184-4379AB2E6CC1}"/>
              </a:ext>
            </a:extLst>
          </p:cNvPr>
          <p:cNvSpPr/>
          <p:nvPr/>
        </p:nvSpPr>
        <p:spPr bwMode="white">
          <a:xfrm>
            <a:off x="7043268" y="1724723"/>
            <a:ext cx="276868" cy="2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A3AC3F-3DA1-21BF-1BDE-9F5F724FBBBA}"/>
              </a:ext>
            </a:extLst>
          </p:cNvPr>
          <p:cNvSpPr/>
          <p:nvPr/>
        </p:nvSpPr>
        <p:spPr bwMode="white">
          <a:xfrm>
            <a:off x="10937218" y="1628800"/>
            <a:ext cx="415365" cy="40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8E9806-FE20-FF60-7153-13D96AA8CED9}"/>
              </a:ext>
            </a:extLst>
          </p:cNvPr>
          <p:cNvSpPr/>
          <p:nvPr/>
        </p:nvSpPr>
        <p:spPr bwMode="white">
          <a:xfrm>
            <a:off x="9166376" y="2924944"/>
            <a:ext cx="399867" cy="29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EC6C3C-35B7-F6BD-7060-475363D64BE9}"/>
              </a:ext>
            </a:extLst>
          </p:cNvPr>
          <p:cNvSpPr/>
          <p:nvPr/>
        </p:nvSpPr>
        <p:spPr bwMode="white">
          <a:xfrm>
            <a:off x="10775368" y="3575168"/>
            <a:ext cx="218975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F202F9-DAEC-8DF9-FC4E-311591EF9A35}"/>
              </a:ext>
            </a:extLst>
          </p:cNvPr>
          <p:cNvSpPr/>
          <p:nvPr/>
        </p:nvSpPr>
        <p:spPr bwMode="white">
          <a:xfrm>
            <a:off x="3320690" y="4176087"/>
            <a:ext cx="218975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FCED86-3E3F-6EAE-70AE-26544C1FF56B}"/>
              </a:ext>
            </a:extLst>
          </p:cNvPr>
          <p:cNvSpPr/>
          <p:nvPr/>
        </p:nvSpPr>
        <p:spPr bwMode="white">
          <a:xfrm>
            <a:off x="7604987" y="4725145"/>
            <a:ext cx="380826" cy="29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99CA2C-474D-0E42-AFC5-3EEF352FBF63}"/>
              </a:ext>
            </a:extLst>
          </p:cNvPr>
          <p:cNvSpPr/>
          <p:nvPr/>
        </p:nvSpPr>
        <p:spPr bwMode="white">
          <a:xfrm>
            <a:off x="10670640" y="4725145"/>
            <a:ext cx="380827" cy="29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77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0BA48-C425-06EA-A246-3D74B6FFA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8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17AF1-4F21-2ECC-FEB6-2D136992838C}"/>
              </a:ext>
            </a:extLst>
          </p:cNvPr>
          <p:cNvSpPr/>
          <p:nvPr/>
        </p:nvSpPr>
        <p:spPr bwMode="white">
          <a:xfrm>
            <a:off x="3366743" y="1766541"/>
            <a:ext cx="723570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C050F7-C490-788C-2770-32BFAEA00450}"/>
              </a:ext>
            </a:extLst>
          </p:cNvPr>
          <p:cNvSpPr/>
          <p:nvPr/>
        </p:nvSpPr>
        <p:spPr bwMode="white">
          <a:xfrm>
            <a:off x="6556165" y="1766541"/>
            <a:ext cx="199933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0FE899-BB8C-7139-DDC0-FD91E8DA0C0D}"/>
              </a:ext>
            </a:extLst>
          </p:cNvPr>
          <p:cNvSpPr/>
          <p:nvPr/>
        </p:nvSpPr>
        <p:spPr bwMode="white">
          <a:xfrm>
            <a:off x="9221950" y="2366454"/>
            <a:ext cx="218975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851504-61EF-FABC-A8B7-9D0142FD29C5}"/>
              </a:ext>
            </a:extLst>
          </p:cNvPr>
          <p:cNvSpPr/>
          <p:nvPr/>
        </p:nvSpPr>
        <p:spPr bwMode="white">
          <a:xfrm>
            <a:off x="4775801" y="3575803"/>
            <a:ext cx="228495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257779-9D75-D74A-DCC2-4A979EAA3510}"/>
              </a:ext>
            </a:extLst>
          </p:cNvPr>
          <p:cNvSpPr/>
          <p:nvPr/>
        </p:nvSpPr>
        <p:spPr bwMode="white">
          <a:xfrm>
            <a:off x="7565355" y="3575803"/>
            <a:ext cx="218975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DAC789-CE2B-9EF9-9B24-352C78CD91CB}"/>
              </a:ext>
            </a:extLst>
          </p:cNvPr>
          <p:cNvSpPr/>
          <p:nvPr/>
        </p:nvSpPr>
        <p:spPr bwMode="white">
          <a:xfrm>
            <a:off x="3033520" y="4185239"/>
            <a:ext cx="390347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569FAC-AFD6-A1E6-6065-024F4ADCF1B3}"/>
              </a:ext>
            </a:extLst>
          </p:cNvPr>
          <p:cNvSpPr/>
          <p:nvPr/>
        </p:nvSpPr>
        <p:spPr bwMode="white">
          <a:xfrm>
            <a:off x="4204561" y="5366021"/>
            <a:ext cx="390347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0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3F6AF-C8CC-99D0-89C8-F896D071AE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19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A4E49-F26B-E739-7F54-C4802EE14C70}"/>
              </a:ext>
            </a:extLst>
          </p:cNvPr>
          <p:cNvSpPr/>
          <p:nvPr/>
        </p:nvSpPr>
        <p:spPr bwMode="white">
          <a:xfrm>
            <a:off x="11247243" y="1803913"/>
            <a:ext cx="295140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799442-5DAC-A47E-D80A-30840CF17255}"/>
              </a:ext>
            </a:extLst>
          </p:cNvPr>
          <p:cNvSpPr/>
          <p:nvPr/>
        </p:nvSpPr>
        <p:spPr bwMode="white">
          <a:xfrm>
            <a:off x="11199640" y="2356266"/>
            <a:ext cx="342742" cy="31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D6C0CC-896C-3FF3-01F9-284204D8DA71}"/>
              </a:ext>
            </a:extLst>
          </p:cNvPr>
          <p:cNvSpPr/>
          <p:nvPr/>
        </p:nvSpPr>
        <p:spPr bwMode="white">
          <a:xfrm>
            <a:off x="11199640" y="2946712"/>
            <a:ext cx="342742" cy="32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E978C8-CC0A-A8D3-057A-11ECF2A975FF}"/>
              </a:ext>
            </a:extLst>
          </p:cNvPr>
          <p:cNvSpPr/>
          <p:nvPr/>
        </p:nvSpPr>
        <p:spPr bwMode="white">
          <a:xfrm>
            <a:off x="11247243" y="3584775"/>
            <a:ext cx="295140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598955-1F82-2D1A-0CDB-F565C7609EFB}"/>
              </a:ext>
            </a:extLst>
          </p:cNvPr>
          <p:cNvSpPr/>
          <p:nvPr/>
        </p:nvSpPr>
        <p:spPr bwMode="white">
          <a:xfrm>
            <a:off x="11247243" y="4775192"/>
            <a:ext cx="295140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14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892BD-35B1-A002-4238-24EE10A93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4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BF568-4149-AA92-C456-715B14FAFE13}"/>
              </a:ext>
            </a:extLst>
          </p:cNvPr>
          <p:cNvSpPr/>
          <p:nvPr/>
        </p:nvSpPr>
        <p:spPr bwMode="white">
          <a:xfrm>
            <a:off x="3147768" y="1662164"/>
            <a:ext cx="247537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45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7A08F-EBD9-0DB5-35B1-07F18196EC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08720"/>
            <a:ext cx="11520000" cy="429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B308DD-9F52-E82A-3814-24CBBD41F91F}"/>
              </a:ext>
            </a:extLst>
          </p:cNvPr>
          <p:cNvSpPr/>
          <p:nvPr/>
        </p:nvSpPr>
        <p:spPr bwMode="white">
          <a:xfrm>
            <a:off x="3185454" y="1710196"/>
            <a:ext cx="238016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958287-CB32-D3DC-EECF-7580EA4549DE}"/>
              </a:ext>
            </a:extLst>
          </p:cNvPr>
          <p:cNvSpPr/>
          <p:nvPr/>
        </p:nvSpPr>
        <p:spPr bwMode="white">
          <a:xfrm>
            <a:off x="8031471" y="3914255"/>
            <a:ext cx="257057" cy="26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45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B6E1D-756A-82EC-318D-063FA5E834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9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01996-071D-FDBC-7B4F-7EC63A966794}"/>
              </a:ext>
            </a:extLst>
          </p:cNvPr>
          <p:cNvSpPr/>
          <p:nvPr/>
        </p:nvSpPr>
        <p:spPr bwMode="white">
          <a:xfrm>
            <a:off x="8060429" y="1109655"/>
            <a:ext cx="257057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BC6FD4-0A66-8852-CA2F-D3A432DD9C0E}"/>
              </a:ext>
            </a:extLst>
          </p:cNvPr>
          <p:cNvSpPr/>
          <p:nvPr/>
        </p:nvSpPr>
        <p:spPr bwMode="white">
          <a:xfrm>
            <a:off x="1538776" y="4130594"/>
            <a:ext cx="257057" cy="2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005064"/>
            <a:ext cx="1561905" cy="15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7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73D97-B5CD-6100-88A9-01BCDE382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458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7970C9-3DBB-B44C-1BAE-9A6D9A6C592F}"/>
              </a:ext>
            </a:extLst>
          </p:cNvPr>
          <p:cNvSpPr/>
          <p:nvPr/>
        </p:nvSpPr>
        <p:spPr bwMode="white">
          <a:xfrm>
            <a:off x="1503450" y="3909511"/>
            <a:ext cx="1513785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5A7D3-9592-D193-3A08-FB4FB5159952}"/>
              </a:ext>
            </a:extLst>
          </p:cNvPr>
          <p:cNvSpPr/>
          <p:nvPr/>
        </p:nvSpPr>
        <p:spPr bwMode="white">
          <a:xfrm>
            <a:off x="4845202" y="3909511"/>
            <a:ext cx="2522975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8634D9-2606-BC59-2444-2A3DF1C792AD}"/>
              </a:ext>
            </a:extLst>
          </p:cNvPr>
          <p:cNvSpPr/>
          <p:nvPr/>
        </p:nvSpPr>
        <p:spPr bwMode="white">
          <a:xfrm>
            <a:off x="9196144" y="3909511"/>
            <a:ext cx="2018380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68366A-A5EA-F901-186D-6AFC973EEC41}"/>
              </a:ext>
            </a:extLst>
          </p:cNvPr>
          <p:cNvSpPr/>
          <p:nvPr/>
        </p:nvSpPr>
        <p:spPr bwMode="white">
          <a:xfrm>
            <a:off x="1160706" y="4528722"/>
            <a:ext cx="1190082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998C7D-ECA8-9EE7-D689-F6480F2787C2}"/>
              </a:ext>
            </a:extLst>
          </p:cNvPr>
          <p:cNvSpPr/>
          <p:nvPr/>
        </p:nvSpPr>
        <p:spPr bwMode="white">
          <a:xfrm>
            <a:off x="4664309" y="4519195"/>
            <a:ext cx="1704198" cy="2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1692F1-EABD-6907-726F-A2E3E2C2CCE5}"/>
              </a:ext>
            </a:extLst>
          </p:cNvPr>
          <p:cNvSpPr/>
          <p:nvPr/>
        </p:nvSpPr>
        <p:spPr bwMode="white">
          <a:xfrm>
            <a:off x="9015251" y="4538248"/>
            <a:ext cx="1190083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88B891-C2FA-63B3-CC29-660828A4EA39}"/>
              </a:ext>
            </a:extLst>
          </p:cNvPr>
          <p:cNvSpPr/>
          <p:nvPr/>
        </p:nvSpPr>
        <p:spPr bwMode="white">
          <a:xfrm>
            <a:off x="1160706" y="5100301"/>
            <a:ext cx="1656595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8B7BF4-070D-0DA1-14AD-B896444E3AE2}"/>
              </a:ext>
            </a:extLst>
          </p:cNvPr>
          <p:cNvSpPr/>
          <p:nvPr/>
        </p:nvSpPr>
        <p:spPr bwMode="white">
          <a:xfrm>
            <a:off x="4664309" y="5100301"/>
            <a:ext cx="1656595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0B0970-8426-01DB-ADEE-3A1A4E055AE4}"/>
              </a:ext>
            </a:extLst>
          </p:cNvPr>
          <p:cNvSpPr/>
          <p:nvPr/>
        </p:nvSpPr>
        <p:spPr bwMode="white">
          <a:xfrm>
            <a:off x="9015251" y="5100301"/>
            <a:ext cx="1656595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7970C9-3DBB-B44C-1BAE-9A6D9A6C592F}"/>
              </a:ext>
            </a:extLst>
          </p:cNvPr>
          <p:cNvSpPr/>
          <p:nvPr/>
        </p:nvSpPr>
        <p:spPr bwMode="white">
          <a:xfrm>
            <a:off x="10457631" y="908720"/>
            <a:ext cx="1513785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69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CEDC3-9985-85EF-E358-9ECDCF9F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74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0479E8-261A-1C2C-E8A1-05CE1C7F95C6}"/>
              </a:ext>
            </a:extLst>
          </p:cNvPr>
          <p:cNvSpPr/>
          <p:nvPr/>
        </p:nvSpPr>
        <p:spPr bwMode="white">
          <a:xfrm>
            <a:off x="5268268" y="2137475"/>
            <a:ext cx="971107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AB1CC6-EB23-1E7B-486F-3994D90BFF1C}"/>
              </a:ext>
            </a:extLst>
          </p:cNvPr>
          <p:cNvSpPr/>
          <p:nvPr/>
        </p:nvSpPr>
        <p:spPr bwMode="white">
          <a:xfrm>
            <a:off x="10371342" y="2261303"/>
            <a:ext cx="971107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56A1B9-BF3F-2FDB-8F5D-23AFD894E8D8}"/>
              </a:ext>
            </a:extLst>
          </p:cNvPr>
          <p:cNvSpPr/>
          <p:nvPr/>
        </p:nvSpPr>
        <p:spPr bwMode="white">
          <a:xfrm>
            <a:off x="3935376" y="2632787"/>
            <a:ext cx="961586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3A79AA-138A-1069-82DB-F5E1BBFCCB55}"/>
              </a:ext>
            </a:extLst>
          </p:cNvPr>
          <p:cNvSpPr/>
          <p:nvPr/>
        </p:nvSpPr>
        <p:spPr bwMode="white">
          <a:xfrm>
            <a:off x="8781392" y="3013796"/>
            <a:ext cx="1132958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2808FA-337C-2074-E2B0-CCE043CD7FF6}"/>
              </a:ext>
            </a:extLst>
          </p:cNvPr>
          <p:cNvSpPr/>
          <p:nvPr/>
        </p:nvSpPr>
        <p:spPr bwMode="white">
          <a:xfrm>
            <a:off x="2450152" y="3137624"/>
            <a:ext cx="1285289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5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2023-08-24T03:30:24Z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