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159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EB1A4-2BD8-989B-2F34-27388B4936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04864"/>
            <a:ext cx="11520000" cy="2756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01CBE-35A5-8242-EE9B-11456A2AE5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1520000" cy="3746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630C3B-1DE8-19D9-601B-68840CC595B4}"/>
              </a:ext>
            </a:extLst>
          </p:cNvPr>
          <p:cNvSpPr/>
          <p:nvPr/>
        </p:nvSpPr>
        <p:spPr bwMode="white">
          <a:xfrm>
            <a:off x="3623129" y="2213584"/>
            <a:ext cx="1800200" cy="167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CF06F6-25BF-CBC5-CF41-62E8DE49F57F}"/>
              </a:ext>
            </a:extLst>
          </p:cNvPr>
          <p:cNvSpPr/>
          <p:nvPr/>
        </p:nvSpPr>
        <p:spPr bwMode="white">
          <a:xfrm>
            <a:off x="8693960" y="2357600"/>
            <a:ext cx="1841935" cy="144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A626F75-9A87-5053-5957-840AAFE96588}"/>
              </a:ext>
            </a:extLst>
          </p:cNvPr>
          <p:cNvSpPr/>
          <p:nvPr/>
        </p:nvSpPr>
        <p:spPr bwMode="white">
          <a:xfrm>
            <a:off x="2419845" y="3654387"/>
            <a:ext cx="295140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E9F0692-DCE1-DA01-0317-0CAC075461A0}"/>
              </a:ext>
            </a:extLst>
          </p:cNvPr>
          <p:cNvSpPr/>
          <p:nvPr/>
        </p:nvSpPr>
        <p:spPr bwMode="white">
          <a:xfrm>
            <a:off x="7494358" y="3654387"/>
            <a:ext cx="295140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25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5C8A4-C20D-E8C9-CDE2-00783254ED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04417"/>
            <a:ext cx="11520000" cy="4849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152" y="1593875"/>
            <a:ext cx="10780952" cy="457142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783632" y="2348880"/>
            <a:ext cx="5472608" cy="1296144"/>
          </a:xfrm>
          <a:prstGeom prst="line">
            <a:avLst/>
          </a:prstGeom>
          <a:ln>
            <a:solidFill>
              <a:srgbClr val="FC15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018364" y="2419752"/>
            <a:ext cx="3381892" cy="1225272"/>
          </a:xfrm>
          <a:prstGeom prst="line">
            <a:avLst/>
          </a:prstGeom>
          <a:ln>
            <a:solidFill>
              <a:srgbClr val="FC15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561250" y="2379112"/>
            <a:ext cx="872750" cy="1265912"/>
          </a:xfrm>
          <a:prstGeom prst="line">
            <a:avLst/>
          </a:prstGeom>
          <a:ln>
            <a:solidFill>
              <a:srgbClr val="FC15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467744" y="2419752"/>
            <a:ext cx="1300664" cy="1225272"/>
          </a:xfrm>
          <a:prstGeom prst="line">
            <a:avLst/>
          </a:prstGeom>
          <a:ln>
            <a:solidFill>
              <a:srgbClr val="FC15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351584" y="4400029"/>
            <a:ext cx="1296144" cy="1059725"/>
          </a:xfrm>
          <a:prstGeom prst="line">
            <a:avLst/>
          </a:prstGeom>
          <a:ln>
            <a:solidFill>
              <a:srgbClr val="FC15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850640" y="4348480"/>
            <a:ext cx="661184" cy="1089382"/>
          </a:xfrm>
          <a:prstGeom prst="line">
            <a:avLst/>
          </a:prstGeom>
          <a:ln>
            <a:solidFill>
              <a:srgbClr val="FC15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915552" y="4378137"/>
            <a:ext cx="1296144" cy="1059725"/>
          </a:xfrm>
          <a:prstGeom prst="line">
            <a:avLst/>
          </a:prstGeom>
          <a:ln>
            <a:solidFill>
              <a:srgbClr val="FC15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4954812" y="4348480"/>
            <a:ext cx="4597572" cy="1089382"/>
          </a:xfrm>
          <a:prstGeom prst="line">
            <a:avLst/>
          </a:prstGeom>
          <a:ln>
            <a:solidFill>
              <a:srgbClr val="FC15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331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EC520-4136-1C73-2970-9297F5E16C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4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3094AF-A552-65DB-A343-899A77B3956E}"/>
              </a:ext>
            </a:extLst>
          </p:cNvPr>
          <p:cNvSpPr/>
          <p:nvPr/>
        </p:nvSpPr>
        <p:spPr bwMode="white">
          <a:xfrm>
            <a:off x="1624462" y="2720789"/>
            <a:ext cx="2046942" cy="2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8AC774-E539-6F1B-EF31-74E236C93BD4}"/>
              </a:ext>
            </a:extLst>
          </p:cNvPr>
          <p:cNvSpPr/>
          <p:nvPr/>
        </p:nvSpPr>
        <p:spPr bwMode="white">
          <a:xfrm>
            <a:off x="1633983" y="3206968"/>
            <a:ext cx="3065652" cy="2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8258" y="1465711"/>
            <a:ext cx="3931996" cy="251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86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C092E-A96C-B9F2-34E5-A111A26BB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74271"/>
            <a:ext cx="11520000" cy="4909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4D859B-D490-0279-C8D3-BD4B9C3AE495}"/>
              </a:ext>
            </a:extLst>
          </p:cNvPr>
          <p:cNvSpPr/>
          <p:nvPr/>
        </p:nvSpPr>
        <p:spPr bwMode="white">
          <a:xfrm>
            <a:off x="8879712" y="821039"/>
            <a:ext cx="1152128" cy="44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180FC9-E7A7-8B30-E37A-4E17DF30A53B}"/>
              </a:ext>
            </a:extLst>
          </p:cNvPr>
          <p:cNvSpPr/>
          <p:nvPr/>
        </p:nvSpPr>
        <p:spPr bwMode="white">
          <a:xfrm>
            <a:off x="1658192" y="4139203"/>
            <a:ext cx="2323041" cy="2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85B926-F0F4-FE48-BF05-1BA1E6B2E431}"/>
              </a:ext>
            </a:extLst>
          </p:cNvPr>
          <p:cNvSpPr/>
          <p:nvPr/>
        </p:nvSpPr>
        <p:spPr bwMode="white">
          <a:xfrm>
            <a:off x="1648672" y="4615849"/>
            <a:ext cx="2332561" cy="27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576329-4CB3-512B-42DC-B71BA1FBA7E5}"/>
              </a:ext>
            </a:extLst>
          </p:cNvPr>
          <p:cNvSpPr/>
          <p:nvPr/>
        </p:nvSpPr>
        <p:spPr bwMode="white">
          <a:xfrm>
            <a:off x="1648672" y="5082962"/>
            <a:ext cx="2180231" cy="27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17316F-0106-95F0-D362-A40E02E0B1F4}"/>
              </a:ext>
            </a:extLst>
          </p:cNvPr>
          <p:cNvSpPr/>
          <p:nvPr/>
        </p:nvSpPr>
        <p:spPr bwMode="white">
          <a:xfrm>
            <a:off x="1658192" y="5540543"/>
            <a:ext cx="3208462" cy="2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05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03820-CCD7-E341-B5DB-E90A3D1F80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520000" cy="2454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F04E16-2F2A-606E-A1A1-9D87D0BD73F2}"/>
              </a:ext>
            </a:extLst>
          </p:cNvPr>
          <p:cNvSpPr/>
          <p:nvPr/>
        </p:nvSpPr>
        <p:spPr bwMode="white">
          <a:xfrm>
            <a:off x="1502911" y="1634632"/>
            <a:ext cx="2475371" cy="28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F3A414-DAB8-DA6B-7844-6E42BDA4AF20}"/>
              </a:ext>
            </a:extLst>
          </p:cNvPr>
          <p:cNvSpPr/>
          <p:nvPr/>
        </p:nvSpPr>
        <p:spPr bwMode="white">
          <a:xfrm>
            <a:off x="1502911" y="2179066"/>
            <a:ext cx="2332561" cy="27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F3722C-3849-4912-944B-85F9C1DE88B2}"/>
              </a:ext>
            </a:extLst>
          </p:cNvPr>
          <p:cNvSpPr/>
          <p:nvPr/>
        </p:nvSpPr>
        <p:spPr bwMode="white">
          <a:xfrm>
            <a:off x="1512431" y="2704397"/>
            <a:ext cx="4931702" cy="28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65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AFC1A4-17A0-3887-253E-FCCE2F5E5C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520000" cy="3501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8C6101-D97D-ABF9-2F64-42FE666F77C5}"/>
              </a:ext>
            </a:extLst>
          </p:cNvPr>
          <p:cNvSpPr/>
          <p:nvPr/>
        </p:nvSpPr>
        <p:spPr bwMode="white">
          <a:xfrm>
            <a:off x="1072069" y="2225254"/>
            <a:ext cx="2646743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0ADC1C-F2E6-958F-E076-AA83A3F2D4A2}"/>
              </a:ext>
            </a:extLst>
          </p:cNvPr>
          <p:cNvSpPr/>
          <p:nvPr/>
        </p:nvSpPr>
        <p:spPr bwMode="white">
          <a:xfrm>
            <a:off x="1072069" y="2749960"/>
            <a:ext cx="2475371" cy="28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C5BA8D-E30B-A1D3-DD70-5ADFF5E12F1D}"/>
              </a:ext>
            </a:extLst>
          </p:cNvPr>
          <p:cNvSpPr/>
          <p:nvPr/>
        </p:nvSpPr>
        <p:spPr bwMode="white">
          <a:xfrm>
            <a:off x="1072069" y="3293746"/>
            <a:ext cx="1932694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D25777-C55A-DD05-F96C-E6081E339259}"/>
              </a:ext>
            </a:extLst>
          </p:cNvPr>
          <p:cNvSpPr/>
          <p:nvPr/>
        </p:nvSpPr>
        <p:spPr bwMode="white">
          <a:xfrm>
            <a:off x="1081589" y="3818452"/>
            <a:ext cx="1475702" cy="28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5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FC66D-2D73-6B75-FBF4-51221DF13C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4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644D5-BB85-46D9-239E-D32B4E15038A}"/>
              </a:ext>
            </a:extLst>
          </p:cNvPr>
          <p:cNvSpPr/>
          <p:nvPr/>
        </p:nvSpPr>
        <p:spPr bwMode="white">
          <a:xfrm>
            <a:off x="1024661" y="2283966"/>
            <a:ext cx="2475371" cy="2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1228A7-074D-F6B0-CE0E-C6ED19E0DCB7}"/>
              </a:ext>
            </a:extLst>
          </p:cNvPr>
          <p:cNvSpPr/>
          <p:nvPr/>
        </p:nvSpPr>
        <p:spPr bwMode="white">
          <a:xfrm>
            <a:off x="1024661" y="2828007"/>
            <a:ext cx="2475371" cy="2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120671-97ED-4AB1-9BCE-A7E18B1B32E1}"/>
              </a:ext>
            </a:extLst>
          </p:cNvPr>
          <p:cNvSpPr/>
          <p:nvPr/>
        </p:nvSpPr>
        <p:spPr bwMode="white">
          <a:xfrm>
            <a:off x="1034181" y="3343415"/>
            <a:ext cx="2627702" cy="28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5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F8252-7604-894B-02C3-5EA4478BD0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5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787AF2-BCE4-EC6A-6371-E4F9E53FA72F}"/>
              </a:ext>
            </a:extLst>
          </p:cNvPr>
          <p:cNvSpPr/>
          <p:nvPr/>
        </p:nvSpPr>
        <p:spPr bwMode="white">
          <a:xfrm>
            <a:off x="1043702" y="3208796"/>
            <a:ext cx="3465520" cy="2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C14E35-D951-FA08-C48B-4EB61B718DBE}"/>
              </a:ext>
            </a:extLst>
          </p:cNvPr>
          <p:cNvSpPr/>
          <p:nvPr/>
        </p:nvSpPr>
        <p:spPr bwMode="white">
          <a:xfrm>
            <a:off x="1043702" y="3752604"/>
            <a:ext cx="3313190" cy="2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B98078-324E-8B61-8306-E5437A87B3CF}"/>
              </a:ext>
            </a:extLst>
          </p:cNvPr>
          <p:cNvSpPr/>
          <p:nvPr/>
        </p:nvSpPr>
        <p:spPr bwMode="white">
          <a:xfrm>
            <a:off x="1034181" y="4286871"/>
            <a:ext cx="4493752" cy="28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37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6E95B-EF36-3A66-1C8E-015B050D14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2700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200710-2B1E-D5A3-55F0-F7E2CECC94CF}"/>
              </a:ext>
            </a:extLst>
          </p:cNvPr>
          <p:cNvSpPr/>
          <p:nvPr/>
        </p:nvSpPr>
        <p:spPr bwMode="white">
          <a:xfrm>
            <a:off x="3821128" y="3289734"/>
            <a:ext cx="380826" cy="2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200710-2B1E-D5A3-55F0-F7E2CECC94CF}"/>
              </a:ext>
            </a:extLst>
          </p:cNvPr>
          <p:cNvSpPr/>
          <p:nvPr/>
        </p:nvSpPr>
        <p:spPr bwMode="white">
          <a:xfrm>
            <a:off x="10679912" y="3259458"/>
            <a:ext cx="1271464" cy="5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74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2C6A04-4A71-C338-46A8-193410988F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520000" cy="4263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BCBF90-E4AB-BF33-977C-F848597C87B1}"/>
              </a:ext>
            </a:extLst>
          </p:cNvPr>
          <p:cNvSpPr/>
          <p:nvPr/>
        </p:nvSpPr>
        <p:spPr bwMode="white">
          <a:xfrm>
            <a:off x="6167368" y="1844388"/>
            <a:ext cx="371305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2A078E-F8B1-FED4-3E7A-DC80D6BCF523}"/>
              </a:ext>
            </a:extLst>
          </p:cNvPr>
          <p:cNvSpPr/>
          <p:nvPr/>
        </p:nvSpPr>
        <p:spPr bwMode="white">
          <a:xfrm>
            <a:off x="8576095" y="1853926"/>
            <a:ext cx="371305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B3D15A-6CEB-854A-85F8-2BA12507A3E4}"/>
              </a:ext>
            </a:extLst>
          </p:cNvPr>
          <p:cNvSpPr/>
          <p:nvPr/>
        </p:nvSpPr>
        <p:spPr bwMode="white">
          <a:xfrm>
            <a:off x="11118111" y="1853926"/>
            <a:ext cx="218975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BCE118-01BC-1EF5-8FC7-22A555208F8F}"/>
              </a:ext>
            </a:extLst>
          </p:cNvPr>
          <p:cNvSpPr/>
          <p:nvPr/>
        </p:nvSpPr>
        <p:spPr bwMode="white">
          <a:xfrm>
            <a:off x="3320690" y="2454818"/>
            <a:ext cx="390347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AB990D-F755-2D53-1C2D-8384B2F3EECE}"/>
              </a:ext>
            </a:extLst>
          </p:cNvPr>
          <p:cNvSpPr/>
          <p:nvPr/>
        </p:nvSpPr>
        <p:spPr bwMode="white">
          <a:xfrm>
            <a:off x="3339731" y="3065249"/>
            <a:ext cx="371305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7A36DF-A453-4FAE-9CFC-D8FA51988F0B}"/>
              </a:ext>
            </a:extLst>
          </p:cNvPr>
          <p:cNvSpPr/>
          <p:nvPr/>
        </p:nvSpPr>
        <p:spPr bwMode="white">
          <a:xfrm>
            <a:off x="4767830" y="3055711"/>
            <a:ext cx="380826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2ED9B4-DBA7-4434-E0A2-DBF199B944BE}"/>
              </a:ext>
            </a:extLst>
          </p:cNvPr>
          <p:cNvSpPr/>
          <p:nvPr/>
        </p:nvSpPr>
        <p:spPr bwMode="white">
          <a:xfrm>
            <a:off x="10651599" y="3055711"/>
            <a:ext cx="533157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995FF4-AA67-B32B-D0FB-BED19412470E}"/>
              </a:ext>
            </a:extLst>
          </p:cNvPr>
          <p:cNvSpPr/>
          <p:nvPr/>
        </p:nvSpPr>
        <p:spPr bwMode="white">
          <a:xfrm>
            <a:off x="8671301" y="3666142"/>
            <a:ext cx="552198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8F4635-1EE0-8601-71F7-6A1A5C843A85}"/>
              </a:ext>
            </a:extLst>
          </p:cNvPr>
          <p:cNvSpPr/>
          <p:nvPr/>
        </p:nvSpPr>
        <p:spPr bwMode="white">
          <a:xfrm>
            <a:off x="5558045" y="4267034"/>
            <a:ext cx="561719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342B24-8DC6-E65A-DCC5-5882BB53742D}"/>
              </a:ext>
            </a:extLst>
          </p:cNvPr>
          <p:cNvSpPr/>
          <p:nvPr/>
        </p:nvSpPr>
        <p:spPr bwMode="white">
          <a:xfrm>
            <a:off x="1816425" y="4867927"/>
            <a:ext cx="561719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98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1E897-BB05-8DB7-A88E-D1D7B2B723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0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43BF14-DE4E-8C0D-0968-B7549DCFBE8E}"/>
              </a:ext>
            </a:extLst>
          </p:cNvPr>
          <p:cNvSpPr/>
          <p:nvPr/>
        </p:nvSpPr>
        <p:spPr bwMode="white">
          <a:xfrm>
            <a:off x="2224264" y="1862330"/>
            <a:ext cx="380826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12FE95-D791-5FC1-9968-AFF78FB64A50}"/>
              </a:ext>
            </a:extLst>
          </p:cNvPr>
          <p:cNvSpPr/>
          <p:nvPr/>
        </p:nvSpPr>
        <p:spPr bwMode="white">
          <a:xfrm>
            <a:off x="8822082" y="1862330"/>
            <a:ext cx="380826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A82483-1647-BF21-770E-A0B20DD4A25F}"/>
              </a:ext>
            </a:extLst>
          </p:cNvPr>
          <p:cNvSpPr/>
          <p:nvPr/>
        </p:nvSpPr>
        <p:spPr bwMode="white">
          <a:xfrm>
            <a:off x="2395636" y="2605516"/>
            <a:ext cx="361785" cy="2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A3AC76-6F53-8A08-FD34-5567C0858EDD}"/>
              </a:ext>
            </a:extLst>
          </p:cNvPr>
          <p:cNvSpPr/>
          <p:nvPr/>
        </p:nvSpPr>
        <p:spPr bwMode="white">
          <a:xfrm>
            <a:off x="5861157" y="2605516"/>
            <a:ext cx="361785" cy="2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494DE6-2A52-5A57-DB2C-951944C34E54}"/>
              </a:ext>
            </a:extLst>
          </p:cNvPr>
          <p:cNvSpPr/>
          <p:nvPr/>
        </p:nvSpPr>
        <p:spPr bwMode="white">
          <a:xfrm>
            <a:off x="9155305" y="2615044"/>
            <a:ext cx="380826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D5D9E1-ED72-ECFF-4EBF-CC8F6D3ABDDF}"/>
              </a:ext>
            </a:extLst>
          </p:cNvPr>
          <p:cNvSpPr/>
          <p:nvPr/>
        </p:nvSpPr>
        <p:spPr bwMode="white">
          <a:xfrm>
            <a:off x="2871669" y="3901328"/>
            <a:ext cx="380826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05FC3B-7262-8B12-9E64-7DEB20B4E164}"/>
              </a:ext>
            </a:extLst>
          </p:cNvPr>
          <p:cNvSpPr/>
          <p:nvPr/>
        </p:nvSpPr>
        <p:spPr bwMode="white">
          <a:xfrm>
            <a:off x="8565024" y="4511122"/>
            <a:ext cx="542677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88B88E-2B41-1924-34A7-1864F2C9F448}"/>
              </a:ext>
            </a:extLst>
          </p:cNvPr>
          <p:cNvSpPr/>
          <p:nvPr/>
        </p:nvSpPr>
        <p:spPr bwMode="white">
          <a:xfrm>
            <a:off x="1529256" y="5721181"/>
            <a:ext cx="399867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429B69-3CB3-8DB3-9BEB-3C54B37D658E}"/>
              </a:ext>
            </a:extLst>
          </p:cNvPr>
          <p:cNvSpPr/>
          <p:nvPr/>
        </p:nvSpPr>
        <p:spPr bwMode="white">
          <a:xfrm>
            <a:off x="4709157" y="5721181"/>
            <a:ext cx="390347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71D97C-8C99-5A6F-FB61-CA7641725E5A}"/>
              </a:ext>
            </a:extLst>
          </p:cNvPr>
          <p:cNvSpPr/>
          <p:nvPr/>
        </p:nvSpPr>
        <p:spPr bwMode="white">
          <a:xfrm>
            <a:off x="7889057" y="5721181"/>
            <a:ext cx="380827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212FE95-D791-5FC1-9968-AFF78FB64A50}"/>
              </a:ext>
            </a:extLst>
          </p:cNvPr>
          <p:cNvSpPr/>
          <p:nvPr/>
        </p:nvSpPr>
        <p:spPr bwMode="white">
          <a:xfrm>
            <a:off x="5534478" y="1862330"/>
            <a:ext cx="326679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17E6AE-2E6C-E4CF-0D9F-0CA06C66A2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285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CD9079-3405-2C02-27A1-8B104A12DDB3}"/>
              </a:ext>
            </a:extLst>
          </p:cNvPr>
          <p:cNvSpPr/>
          <p:nvPr/>
        </p:nvSpPr>
        <p:spPr bwMode="white">
          <a:xfrm>
            <a:off x="11175235" y="1775244"/>
            <a:ext cx="295140" cy="2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A9CE82-A277-06F5-A00D-14BDCFE0463F}"/>
              </a:ext>
            </a:extLst>
          </p:cNvPr>
          <p:cNvSpPr/>
          <p:nvPr/>
        </p:nvSpPr>
        <p:spPr bwMode="white">
          <a:xfrm>
            <a:off x="11127632" y="2327534"/>
            <a:ext cx="342742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887111-A16C-0A67-A450-36A6C655ED25}"/>
              </a:ext>
            </a:extLst>
          </p:cNvPr>
          <p:cNvSpPr/>
          <p:nvPr/>
        </p:nvSpPr>
        <p:spPr bwMode="white">
          <a:xfrm>
            <a:off x="11127632" y="2936957"/>
            <a:ext cx="342742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0A5FB8-6606-22FA-AF78-75B52EB33F50}"/>
              </a:ext>
            </a:extLst>
          </p:cNvPr>
          <p:cNvSpPr/>
          <p:nvPr/>
        </p:nvSpPr>
        <p:spPr bwMode="white">
          <a:xfrm>
            <a:off x="11127632" y="3536859"/>
            <a:ext cx="342742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2E91D-C061-B296-06A3-020DC6FE939D}"/>
              </a:ext>
            </a:extLst>
          </p:cNvPr>
          <p:cNvSpPr/>
          <p:nvPr/>
        </p:nvSpPr>
        <p:spPr bwMode="white">
          <a:xfrm>
            <a:off x="11127632" y="4746183"/>
            <a:ext cx="342742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70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E1489-86A9-532E-A179-782AC9D334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61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DB517-1A1D-A478-CBCD-F98014740BA4}"/>
              </a:ext>
            </a:extLst>
          </p:cNvPr>
          <p:cNvSpPr/>
          <p:nvPr/>
        </p:nvSpPr>
        <p:spPr bwMode="white">
          <a:xfrm>
            <a:off x="6832264" y="1634043"/>
            <a:ext cx="238016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C22746-CCE7-9425-1AE0-F67D13207962}"/>
              </a:ext>
            </a:extLst>
          </p:cNvPr>
          <p:cNvSpPr/>
          <p:nvPr/>
        </p:nvSpPr>
        <p:spPr bwMode="white">
          <a:xfrm>
            <a:off x="7336859" y="2758940"/>
            <a:ext cx="238016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47A5D2-0C0E-F3EF-B322-861D86E3D93B}"/>
              </a:ext>
            </a:extLst>
          </p:cNvPr>
          <p:cNvSpPr/>
          <p:nvPr/>
        </p:nvSpPr>
        <p:spPr bwMode="white">
          <a:xfrm>
            <a:off x="5918280" y="3931502"/>
            <a:ext cx="304661" cy="2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93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9914D-4749-9B40-A48C-158F53463B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6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BFB22B-B30C-5FC0-909F-67F9EBE41AB7}"/>
              </a:ext>
            </a:extLst>
          </p:cNvPr>
          <p:cNvSpPr/>
          <p:nvPr/>
        </p:nvSpPr>
        <p:spPr bwMode="white">
          <a:xfrm>
            <a:off x="4204561" y="1604638"/>
            <a:ext cx="304661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1B1B28-C655-0350-113F-A8DFED20D857}"/>
              </a:ext>
            </a:extLst>
          </p:cNvPr>
          <p:cNvSpPr/>
          <p:nvPr/>
        </p:nvSpPr>
        <p:spPr bwMode="white">
          <a:xfrm>
            <a:off x="2205223" y="3290057"/>
            <a:ext cx="257057" cy="2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0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DB56C-DCD0-DBA5-5F0F-03CA52BFC4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308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A8926-0DC2-768A-115C-62E9D96D209C}"/>
              </a:ext>
            </a:extLst>
          </p:cNvPr>
          <p:cNvSpPr/>
          <p:nvPr/>
        </p:nvSpPr>
        <p:spPr bwMode="white">
          <a:xfrm>
            <a:off x="2726252" y="2225027"/>
            <a:ext cx="390347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F4CFD2-3A0B-F535-BE84-3369856CB6D4}"/>
              </a:ext>
            </a:extLst>
          </p:cNvPr>
          <p:cNvSpPr/>
          <p:nvPr/>
        </p:nvSpPr>
        <p:spPr bwMode="white">
          <a:xfrm>
            <a:off x="5401557" y="2225027"/>
            <a:ext cx="390347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2E3C16-9089-492D-A336-1F4B5A41B170}"/>
              </a:ext>
            </a:extLst>
          </p:cNvPr>
          <p:cNvSpPr/>
          <p:nvPr/>
        </p:nvSpPr>
        <p:spPr bwMode="white">
          <a:xfrm>
            <a:off x="8076863" y="2225027"/>
            <a:ext cx="371305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73EDEF-B5F3-3B60-D193-F5891C173237}"/>
              </a:ext>
            </a:extLst>
          </p:cNvPr>
          <p:cNvSpPr/>
          <p:nvPr/>
        </p:nvSpPr>
        <p:spPr bwMode="white">
          <a:xfrm>
            <a:off x="11085392" y="2225027"/>
            <a:ext cx="552198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10DD80-2C4B-7098-A1AA-F0A6E4823253}"/>
              </a:ext>
            </a:extLst>
          </p:cNvPr>
          <p:cNvSpPr/>
          <p:nvPr/>
        </p:nvSpPr>
        <p:spPr bwMode="white">
          <a:xfrm>
            <a:off x="2726252" y="2787795"/>
            <a:ext cx="390347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79757E-C82A-3BC5-41EF-2AB8C7967A42}"/>
              </a:ext>
            </a:extLst>
          </p:cNvPr>
          <p:cNvSpPr/>
          <p:nvPr/>
        </p:nvSpPr>
        <p:spPr bwMode="white">
          <a:xfrm>
            <a:off x="5401557" y="2787795"/>
            <a:ext cx="390347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B35439-2055-853E-B536-0993B92DD7B7}"/>
              </a:ext>
            </a:extLst>
          </p:cNvPr>
          <p:cNvSpPr/>
          <p:nvPr/>
        </p:nvSpPr>
        <p:spPr bwMode="white">
          <a:xfrm>
            <a:off x="8076863" y="2787795"/>
            <a:ext cx="390347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6CE0E4-CE36-3D5A-5205-DC6534670DE2}"/>
              </a:ext>
            </a:extLst>
          </p:cNvPr>
          <p:cNvSpPr/>
          <p:nvPr/>
        </p:nvSpPr>
        <p:spPr bwMode="white">
          <a:xfrm>
            <a:off x="11075871" y="2787795"/>
            <a:ext cx="561720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42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AD9EC-A86C-59DB-A192-11ED489347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0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4FF4AF-DA04-0919-2C2A-B743EB7D3723}"/>
              </a:ext>
            </a:extLst>
          </p:cNvPr>
          <p:cNvSpPr/>
          <p:nvPr/>
        </p:nvSpPr>
        <p:spPr bwMode="white">
          <a:xfrm>
            <a:off x="2567007" y="1663251"/>
            <a:ext cx="856859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CCCA0B-D8C7-FA21-5CB5-15426845D919}"/>
              </a:ext>
            </a:extLst>
          </p:cNvPr>
          <p:cNvSpPr/>
          <p:nvPr/>
        </p:nvSpPr>
        <p:spPr bwMode="white">
          <a:xfrm>
            <a:off x="6061090" y="1663251"/>
            <a:ext cx="856859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133D68-AEDA-15C0-027F-D7D83725122E}"/>
              </a:ext>
            </a:extLst>
          </p:cNvPr>
          <p:cNvSpPr/>
          <p:nvPr/>
        </p:nvSpPr>
        <p:spPr bwMode="white">
          <a:xfrm>
            <a:off x="9555173" y="1663251"/>
            <a:ext cx="856860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A4FF4AF-DA04-0919-2C2A-B743EB7D3723}"/>
              </a:ext>
            </a:extLst>
          </p:cNvPr>
          <p:cNvSpPr/>
          <p:nvPr/>
        </p:nvSpPr>
        <p:spPr bwMode="white">
          <a:xfrm>
            <a:off x="1199456" y="2202298"/>
            <a:ext cx="2016224" cy="158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A4FF4AF-DA04-0919-2C2A-B743EB7D3723}"/>
              </a:ext>
            </a:extLst>
          </p:cNvPr>
          <p:cNvSpPr/>
          <p:nvPr/>
        </p:nvSpPr>
        <p:spPr bwMode="white">
          <a:xfrm>
            <a:off x="4583831" y="2202298"/>
            <a:ext cx="2334117" cy="158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A4FF4AF-DA04-0919-2C2A-B743EB7D3723}"/>
              </a:ext>
            </a:extLst>
          </p:cNvPr>
          <p:cNvSpPr/>
          <p:nvPr/>
        </p:nvSpPr>
        <p:spPr bwMode="white">
          <a:xfrm>
            <a:off x="8077916" y="2162638"/>
            <a:ext cx="2334117" cy="158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87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5" grpId="0" animBg="1"/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9850A-E6AC-E27A-1AFC-6599924295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29" y="953750"/>
            <a:ext cx="11520000" cy="2441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0367D-A2DC-E8B6-5874-EFF3E9EF9E08}"/>
              </a:ext>
            </a:extLst>
          </p:cNvPr>
          <p:cNvSpPr/>
          <p:nvPr/>
        </p:nvSpPr>
        <p:spPr bwMode="white">
          <a:xfrm>
            <a:off x="2333204" y="1163592"/>
            <a:ext cx="856859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B2AECA-5193-D19D-3208-A40C29756C8A}"/>
              </a:ext>
            </a:extLst>
          </p:cNvPr>
          <p:cNvSpPr/>
          <p:nvPr/>
        </p:nvSpPr>
        <p:spPr bwMode="white">
          <a:xfrm>
            <a:off x="5827286" y="1163592"/>
            <a:ext cx="856859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D423C8-51D3-749E-5E47-56AD1883E1B7}"/>
              </a:ext>
            </a:extLst>
          </p:cNvPr>
          <p:cNvSpPr/>
          <p:nvPr/>
        </p:nvSpPr>
        <p:spPr bwMode="white">
          <a:xfrm>
            <a:off x="9311848" y="1163592"/>
            <a:ext cx="856860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A4FF4AF-DA04-0919-2C2A-B743EB7D3723}"/>
              </a:ext>
            </a:extLst>
          </p:cNvPr>
          <p:cNvSpPr/>
          <p:nvPr/>
        </p:nvSpPr>
        <p:spPr bwMode="white">
          <a:xfrm>
            <a:off x="840437" y="1656220"/>
            <a:ext cx="2334117" cy="158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A4FF4AF-DA04-0919-2C2A-B743EB7D3723}"/>
              </a:ext>
            </a:extLst>
          </p:cNvPr>
          <p:cNvSpPr/>
          <p:nvPr/>
        </p:nvSpPr>
        <p:spPr bwMode="white">
          <a:xfrm>
            <a:off x="4444973" y="1585891"/>
            <a:ext cx="2334117" cy="158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A4FF4AF-DA04-0919-2C2A-B743EB7D3723}"/>
              </a:ext>
            </a:extLst>
          </p:cNvPr>
          <p:cNvSpPr/>
          <p:nvPr/>
        </p:nvSpPr>
        <p:spPr bwMode="white">
          <a:xfrm>
            <a:off x="7896200" y="1584976"/>
            <a:ext cx="2334117" cy="158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39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8" grpId="0" animBg="1"/>
      <p:bldP spid="39" grpId="0" animBg="1"/>
      <p:bldP spid="4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2023-08-24T01:57:47Z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