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060848"/>
            <a:ext cx="7009524" cy="29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4C098-30BB-6002-C3F3-5F86273EC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3D606-9351-0FFE-F537-099A3DEFC335}"/>
              </a:ext>
            </a:extLst>
          </p:cNvPr>
          <p:cNvSpPr/>
          <p:nvPr/>
        </p:nvSpPr>
        <p:spPr bwMode="white">
          <a:xfrm>
            <a:off x="2795504" y="1682620"/>
            <a:ext cx="552198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4B9298-8803-9C9F-BFD8-B37AA5982642}"/>
              </a:ext>
            </a:extLst>
          </p:cNvPr>
          <p:cNvSpPr/>
          <p:nvPr/>
        </p:nvSpPr>
        <p:spPr bwMode="white">
          <a:xfrm>
            <a:off x="6165818" y="1682620"/>
            <a:ext cx="71404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CB1DCD-6634-E7F5-4465-CFF3C7912FBF}"/>
              </a:ext>
            </a:extLst>
          </p:cNvPr>
          <p:cNvSpPr/>
          <p:nvPr/>
        </p:nvSpPr>
        <p:spPr bwMode="white">
          <a:xfrm>
            <a:off x="10012165" y="1682620"/>
            <a:ext cx="56171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1056092" y="2276872"/>
            <a:ext cx="1759638" cy="128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4763204" y="2276872"/>
            <a:ext cx="1759638" cy="128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8216720" y="2276872"/>
            <a:ext cx="1983735" cy="128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8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44F68-AA40-1FB7-E258-5C7B6B49FD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520000" cy="283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C3607-7FF5-4DAC-A19E-DD10660C29F9}"/>
              </a:ext>
            </a:extLst>
          </p:cNvPr>
          <p:cNvSpPr/>
          <p:nvPr/>
        </p:nvSpPr>
        <p:spPr bwMode="white">
          <a:xfrm>
            <a:off x="2479381" y="1196006"/>
            <a:ext cx="71404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44200-DE9A-542A-CB9F-B63F78A0A6E6}"/>
              </a:ext>
            </a:extLst>
          </p:cNvPr>
          <p:cNvSpPr/>
          <p:nvPr/>
        </p:nvSpPr>
        <p:spPr bwMode="white">
          <a:xfrm>
            <a:off x="6497100" y="1196006"/>
            <a:ext cx="56171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E6530-496F-5027-3058-5C91D446A646}"/>
              </a:ext>
            </a:extLst>
          </p:cNvPr>
          <p:cNvSpPr/>
          <p:nvPr/>
        </p:nvSpPr>
        <p:spPr bwMode="white">
          <a:xfrm>
            <a:off x="9677001" y="1196006"/>
            <a:ext cx="733090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1107444" y="1781536"/>
            <a:ext cx="1919616" cy="139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4811765" y="1721114"/>
            <a:ext cx="1919616" cy="139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04CE086-1AC4-73EB-4FAE-4D340A6C4DBB}"/>
              </a:ext>
            </a:extLst>
          </p:cNvPr>
          <p:cNvSpPr/>
          <p:nvPr/>
        </p:nvSpPr>
        <p:spPr bwMode="white">
          <a:xfrm>
            <a:off x="8375656" y="1721114"/>
            <a:ext cx="1919616" cy="139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E2B32-4BF3-4693-ACD4-FDF1E9CFB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1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82287-11B8-BA72-7213-B515B20C2A44}"/>
              </a:ext>
            </a:extLst>
          </p:cNvPr>
          <p:cNvSpPr/>
          <p:nvPr/>
        </p:nvSpPr>
        <p:spPr bwMode="white">
          <a:xfrm>
            <a:off x="1138909" y="2290131"/>
            <a:ext cx="1704198" cy="2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C21E0-D0E7-ADF9-2CCD-532D5EA155DE}"/>
              </a:ext>
            </a:extLst>
          </p:cNvPr>
          <p:cNvSpPr/>
          <p:nvPr/>
        </p:nvSpPr>
        <p:spPr bwMode="white">
          <a:xfrm>
            <a:off x="4832925" y="2309174"/>
            <a:ext cx="1704198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194E4-88E2-7AD2-F6AA-09AA864F842C}"/>
              </a:ext>
            </a:extLst>
          </p:cNvPr>
          <p:cNvSpPr/>
          <p:nvPr/>
        </p:nvSpPr>
        <p:spPr bwMode="white">
          <a:xfrm>
            <a:off x="8355570" y="2309174"/>
            <a:ext cx="1704197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526F24-64A9-0EB6-2E05-F15895043FA2}"/>
              </a:ext>
            </a:extLst>
          </p:cNvPr>
          <p:cNvSpPr/>
          <p:nvPr/>
        </p:nvSpPr>
        <p:spPr bwMode="white">
          <a:xfrm>
            <a:off x="1138909" y="2937589"/>
            <a:ext cx="866380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1D3132-724A-BC9F-17D9-D274C6F8E11E}"/>
              </a:ext>
            </a:extLst>
          </p:cNvPr>
          <p:cNvSpPr/>
          <p:nvPr/>
        </p:nvSpPr>
        <p:spPr bwMode="white">
          <a:xfrm>
            <a:off x="4832925" y="2937589"/>
            <a:ext cx="866380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F19F9E-09C8-D763-219E-93661147A126}"/>
              </a:ext>
            </a:extLst>
          </p:cNvPr>
          <p:cNvSpPr/>
          <p:nvPr/>
        </p:nvSpPr>
        <p:spPr bwMode="white">
          <a:xfrm>
            <a:off x="8355570" y="2937589"/>
            <a:ext cx="866380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9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04E0B-6FE2-9ED3-C956-FD18BD4F6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520000" cy="123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8DE950-5627-DDF3-7DE7-A201B234E9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156" y="1970650"/>
            <a:ext cx="9051748" cy="2867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C32B626-4842-202E-4A00-41FAE97533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838394"/>
            <a:ext cx="10658464" cy="2004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608" y="1964658"/>
            <a:ext cx="6480722" cy="287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F1604-7E9E-D02C-70CB-E7C8C3328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01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E7868-7438-38CF-63A6-3C7BA4A121B7}"/>
              </a:ext>
            </a:extLst>
          </p:cNvPr>
          <p:cNvSpPr/>
          <p:nvPr/>
        </p:nvSpPr>
        <p:spPr bwMode="white">
          <a:xfrm>
            <a:off x="1311830" y="2289366"/>
            <a:ext cx="2484892" cy="28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DE917-92E8-6C7C-6799-D6D3FBE70922}"/>
              </a:ext>
            </a:extLst>
          </p:cNvPr>
          <p:cNvSpPr/>
          <p:nvPr/>
        </p:nvSpPr>
        <p:spPr bwMode="white">
          <a:xfrm>
            <a:off x="1321351" y="2851146"/>
            <a:ext cx="2733825" cy="37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22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A1595-9507-FC21-7913-36F219DC3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7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54653-3B6F-BEDE-C987-7D79BC80EE53}"/>
              </a:ext>
            </a:extLst>
          </p:cNvPr>
          <p:cNvSpPr/>
          <p:nvPr/>
        </p:nvSpPr>
        <p:spPr bwMode="white">
          <a:xfrm>
            <a:off x="941731" y="2300930"/>
            <a:ext cx="1761322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2B389-A2A9-CDFE-9AD9-F45095C752A7}"/>
              </a:ext>
            </a:extLst>
          </p:cNvPr>
          <p:cNvSpPr/>
          <p:nvPr/>
        </p:nvSpPr>
        <p:spPr bwMode="white">
          <a:xfrm>
            <a:off x="941731" y="2882607"/>
            <a:ext cx="1761322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C0DE6-8B01-A09E-9FA0-2416F1573319}"/>
              </a:ext>
            </a:extLst>
          </p:cNvPr>
          <p:cNvSpPr/>
          <p:nvPr/>
        </p:nvSpPr>
        <p:spPr bwMode="white">
          <a:xfrm>
            <a:off x="951251" y="3464284"/>
            <a:ext cx="2351603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20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971D1-6133-BCFB-8F40-EE1DBD85D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45686"/>
            <a:ext cx="11520000" cy="259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2659F-016A-DA48-8680-5C79CFE89F1F}"/>
              </a:ext>
            </a:extLst>
          </p:cNvPr>
          <p:cNvSpPr/>
          <p:nvPr/>
        </p:nvSpPr>
        <p:spPr bwMode="white">
          <a:xfrm>
            <a:off x="1301771" y="1887164"/>
            <a:ext cx="2332561" cy="29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6F9C7-3305-9CBE-A59B-657FA94F870D}"/>
              </a:ext>
            </a:extLst>
          </p:cNvPr>
          <p:cNvSpPr/>
          <p:nvPr/>
        </p:nvSpPr>
        <p:spPr bwMode="white">
          <a:xfrm>
            <a:off x="1311291" y="2470010"/>
            <a:ext cx="2199272" cy="28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8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7148A-FDE3-1FB1-0D6D-2DDE71C4E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C555F-AE6D-FB9C-8202-84AEF792191B}"/>
              </a:ext>
            </a:extLst>
          </p:cNvPr>
          <p:cNvSpPr/>
          <p:nvPr/>
        </p:nvSpPr>
        <p:spPr bwMode="white">
          <a:xfrm>
            <a:off x="1129388" y="1758365"/>
            <a:ext cx="2618181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FF608-B5E5-B482-F266-9247FC9A4D02}"/>
              </a:ext>
            </a:extLst>
          </p:cNvPr>
          <p:cNvSpPr/>
          <p:nvPr/>
        </p:nvSpPr>
        <p:spPr bwMode="white">
          <a:xfrm>
            <a:off x="1119867" y="2340145"/>
            <a:ext cx="2484892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F665AB-5EDE-164D-E1ED-96A2B18910C4}"/>
              </a:ext>
            </a:extLst>
          </p:cNvPr>
          <p:cNvSpPr/>
          <p:nvPr/>
        </p:nvSpPr>
        <p:spPr bwMode="white">
          <a:xfrm>
            <a:off x="1119867" y="2921926"/>
            <a:ext cx="2646743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15FE0-3A61-875A-F8CE-5A71BF46B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8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53EAC-3B79-8BAD-371E-DE134875830B}"/>
              </a:ext>
            </a:extLst>
          </p:cNvPr>
          <p:cNvSpPr/>
          <p:nvPr/>
        </p:nvSpPr>
        <p:spPr bwMode="white">
          <a:xfrm>
            <a:off x="1129388" y="2272731"/>
            <a:ext cx="2465851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4DEE19-0B35-0C78-032A-ADCBE0AAC274}"/>
              </a:ext>
            </a:extLst>
          </p:cNvPr>
          <p:cNvSpPr/>
          <p:nvPr/>
        </p:nvSpPr>
        <p:spPr bwMode="white">
          <a:xfrm>
            <a:off x="1119868" y="2854235"/>
            <a:ext cx="6560308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00864E-AFF1-30F9-2D06-5F54985372B7}"/>
              </a:ext>
            </a:extLst>
          </p:cNvPr>
          <p:cNvSpPr/>
          <p:nvPr/>
        </p:nvSpPr>
        <p:spPr bwMode="white">
          <a:xfrm>
            <a:off x="1119867" y="3435739"/>
            <a:ext cx="2351603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4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5D497-A980-D86B-6813-E40389067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80728"/>
            <a:ext cx="11520000" cy="435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7C8DC-F58B-8DD3-9850-5B3DA173BCA3}"/>
              </a:ext>
            </a:extLst>
          </p:cNvPr>
          <p:cNvSpPr/>
          <p:nvPr/>
        </p:nvSpPr>
        <p:spPr bwMode="white">
          <a:xfrm>
            <a:off x="5524760" y="2352854"/>
            <a:ext cx="380826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50F20-D1CA-7791-C81D-6B4681AE7731}"/>
              </a:ext>
            </a:extLst>
          </p:cNvPr>
          <p:cNvSpPr/>
          <p:nvPr/>
        </p:nvSpPr>
        <p:spPr bwMode="white">
          <a:xfrm>
            <a:off x="10827768" y="2352854"/>
            <a:ext cx="36178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3FEA4-9C7D-528B-832F-090AB9AF7E51}"/>
              </a:ext>
            </a:extLst>
          </p:cNvPr>
          <p:cNvSpPr/>
          <p:nvPr/>
        </p:nvSpPr>
        <p:spPr bwMode="white">
          <a:xfrm>
            <a:off x="6029355" y="2981745"/>
            <a:ext cx="704528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4616C-740B-6153-5ADC-6211090CC3D3}"/>
              </a:ext>
            </a:extLst>
          </p:cNvPr>
          <p:cNvSpPr/>
          <p:nvPr/>
        </p:nvSpPr>
        <p:spPr bwMode="white">
          <a:xfrm>
            <a:off x="10142280" y="2981745"/>
            <a:ext cx="37130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1C981A-C20D-F51A-9472-45F2203606DB}"/>
              </a:ext>
            </a:extLst>
          </p:cNvPr>
          <p:cNvSpPr/>
          <p:nvPr/>
        </p:nvSpPr>
        <p:spPr bwMode="white">
          <a:xfrm>
            <a:off x="2992264" y="4296699"/>
            <a:ext cx="228495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597320-95C8-5633-E9B3-7ACB66EA1A80}"/>
              </a:ext>
            </a:extLst>
          </p:cNvPr>
          <p:cNvSpPr/>
          <p:nvPr/>
        </p:nvSpPr>
        <p:spPr bwMode="white">
          <a:xfrm>
            <a:off x="6457785" y="4296699"/>
            <a:ext cx="542677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B44644-17B3-2A1C-F9B5-8459CFAC6A80}"/>
              </a:ext>
            </a:extLst>
          </p:cNvPr>
          <p:cNvSpPr/>
          <p:nvPr/>
        </p:nvSpPr>
        <p:spPr bwMode="white">
          <a:xfrm>
            <a:off x="10066115" y="4296699"/>
            <a:ext cx="542677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6FBCE7-CAEC-DB46-993C-77331258FE0A}"/>
              </a:ext>
            </a:extLst>
          </p:cNvPr>
          <p:cNvSpPr/>
          <p:nvPr/>
        </p:nvSpPr>
        <p:spPr bwMode="white">
          <a:xfrm>
            <a:off x="3335008" y="4925590"/>
            <a:ext cx="390347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35F73C-9D5A-9FFB-D5CE-120EF0EA42A1}"/>
              </a:ext>
            </a:extLst>
          </p:cNvPr>
          <p:cNvSpPr/>
          <p:nvPr/>
        </p:nvSpPr>
        <p:spPr bwMode="white">
          <a:xfrm>
            <a:off x="8876033" y="4925590"/>
            <a:ext cx="561719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2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1CC8A-D9B5-4988-DDD2-5092C68FD9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CF712-C49C-7347-0807-3EE8B1485CFE}"/>
              </a:ext>
            </a:extLst>
          </p:cNvPr>
          <p:cNvSpPr/>
          <p:nvPr/>
        </p:nvSpPr>
        <p:spPr bwMode="white">
          <a:xfrm>
            <a:off x="1624462" y="3185870"/>
            <a:ext cx="21897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2458D-0B74-07E3-B669-0656AF472CE8}"/>
              </a:ext>
            </a:extLst>
          </p:cNvPr>
          <p:cNvSpPr/>
          <p:nvPr/>
        </p:nvSpPr>
        <p:spPr bwMode="white">
          <a:xfrm>
            <a:off x="3842776" y="3185870"/>
            <a:ext cx="19041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CEABBD-85BE-5532-9A0C-725025FDF4E3}"/>
              </a:ext>
            </a:extLst>
          </p:cNvPr>
          <p:cNvSpPr/>
          <p:nvPr/>
        </p:nvSpPr>
        <p:spPr bwMode="white">
          <a:xfrm>
            <a:off x="6708495" y="3185870"/>
            <a:ext cx="19993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A5E69-B8A7-92AC-4ADB-B40B386CEA11}"/>
              </a:ext>
            </a:extLst>
          </p:cNvPr>
          <p:cNvSpPr/>
          <p:nvPr/>
        </p:nvSpPr>
        <p:spPr bwMode="white">
          <a:xfrm>
            <a:off x="9574214" y="3185870"/>
            <a:ext cx="21897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885263-D593-92B1-DAB8-82508316AC8E}"/>
              </a:ext>
            </a:extLst>
          </p:cNvPr>
          <p:cNvSpPr/>
          <p:nvPr/>
        </p:nvSpPr>
        <p:spPr bwMode="white">
          <a:xfrm>
            <a:off x="10259702" y="3185870"/>
            <a:ext cx="733090" cy="6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016B4E-592E-C905-0EB8-DDFA28BEB6C1}"/>
              </a:ext>
            </a:extLst>
          </p:cNvPr>
          <p:cNvSpPr/>
          <p:nvPr/>
        </p:nvSpPr>
        <p:spPr bwMode="white">
          <a:xfrm>
            <a:off x="1624462" y="3557324"/>
            <a:ext cx="21897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1EBB94-1A7C-B6AF-E37F-8F1F86849032}"/>
              </a:ext>
            </a:extLst>
          </p:cNvPr>
          <p:cNvSpPr/>
          <p:nvPr/>
        </p:nvSpPr>
        <p:spPr bwMode="white">
          <a:xfrm>
            <a:off x="3823735" y="3566849"/>
            <a:ext cx="228495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C04E22-1E7E-2647-CEAA-DBEDBAD99288}"/>
              </a:ext>
            </a:extLst>
          </p:cNvPr>
          <p:cNvSpPr/>
          <p:nvPr/>
        </p:nvSpPr>
        <p:spPr bwMode="white">
          <a:xfrm>
            <a:off x="6698975" y="3557324"/>
            <a:ext cx="21897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CD4D27-CFEE-DF11-E361-99DFBF1F7D3E}"/>
              </a:ext>
            </a:extLst>
          </p:cNvPr>
          <p:cNvSpPr/>
          <p:nvPr/>
        </p:nvSpPr>
        <p:spPr bwMode="white">
          <a:xfrm>
            <a:off x="9574214" y="3557324"/>
            <a:ext cx="21897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7A1A75-1F60-0FFF-C46E-051368F98D04}"/>
              </a:ext>
            </a:extLst>
          </p:cNvPr>
          <p:cNvSpPr/>
          <p:nvPr/>
        </p:nvSpPr>
        <p:spPr bwMode="white">
          <a:xfrm>
            <a:off x="2785983" y="4204988"/>
            <a:ext cx="22849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9F3949-89EC-1654-8087-22C62592CA7D}"/>
              </a:ext>
            </a:extLst>
          </p:cNvPr>
          <p:cNvSpPr/>
          <p:nvPr/>
        </p:nvSpPr>
        <p:spPr bwMode="white">
          <a:xfrm>
            <a:off x="6070611" y="4204988"/>
            <a:ext cx="390347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7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BCBC9-711C-4F1A-3822-416C88923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520000" cy="375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E9913-E3EE-CA51-F5F6-D264F1F07BB0}"/>
              </a:ext>
            </a:extLst>
          </p:cNvPr>
          <p:cNvSpPr/>
          <p:nvPr/>
        </p:nvSpPr>
        <p:spPr bwMode="white">
          <a:xfrm>
            <a:off x="3213011" y="1791429"/>
            <a:ext cx="37130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992002-26CF-85C9-2799-BB7F27DA2C9C}"/>
              </a:ext>
            </a:extLst>
          </p:cNvPr>
          <p:cNvSpPr/>
          <p:nvPr/>
        </p:nvSpPr>
        <p:spPr bwMode="white">
          <a:xfrm>
            <a:off x="4869606" y="1791429"/>
            <a:ext cx="39034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EE6DD-BA41-30D1-5DFC-9F9A1CA941E0}"/>
              </a:ext>
            </a:extLst>
          </p:cNvPr>
          <p:cNvSpPr/>
          <p:nvPr/>
        </p:nvSpPr>
        <p:spPr bwMode="white">
          <a:xfrm>
            <a:off x="10839061" y="2430452"/>
            <a:ext cx="218975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8FE26-9EEF-36F4-D1FA-A332806FC1CF}"/>
              </a:ext>
            </a:extLst>
          </p:cNvPr>
          <p:cNvSpPr/>
          <p:nvPr/>
        </p:nvSpPr>
        <p:spPr bwMode="white">
          <a:xfrm>
            <a:off x="3527193" y="4328446"/>
            <a:ext cx="39034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A6F579-FF05-859E-8B27-F69B37ED7624}"/>
              </a:ext>
            </a:extLst>
          </p:cNvPr>
          <p:cNvSpPr/>
          <p:nvPr/>
        </p:nvSpPr>
        <p:spPr bwMode="white">
          <a:xfrm>
            <a:off x="8392251" y="4328446"/>
            <a:ext cx="39986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4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665AA-6D72-2B27-457C-1BCF9C99C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24" y="908720"/>
            <a:ext cx="11520000" cy="181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72F9B-B1C5-25B5-0ADF-C7A77F0EB617}"/>
              </a:ext>
            </a:extLst>
          </p:cNvPr>
          <p:cNvSpPr/>
          <p:nvPr/>
        </p:nvSpPr>
        <p:spPr bwMode="white">
          <a:xfrm>
            <a:off x="5313906" y="1769032"/>
            <a:ext cx="723570" cy="24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BBE54-CDA6-1FA5-93EF-11B7459D73D4}"/>
              </a:ext>
            </a:extLst>
          </p:cNvPr>
          <p:cNvSpPr/>
          <p:nvPr/>
        </p:nvSpPr>
        <p:spPr bwMode="white">
          <a:xfrm>
            <a:off x="7417972" y="1769032"/>
            <a:ext cx="352264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92CC8C-F073-47F1-90BB-DAF98E8072AA}"/>
              </a:ext>
            </a:extLst>
          </p:cNvPr>
          <p:cNvSpPr/>
          <p:nvPr/>
        </p:nvSpPr>
        <p:spPr bwMode="white">
          <a:xfrm>
            <a:off x="9169774" y="1769032"/>
            <a:ext cx="371306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B1B773-10BC-7743-DF5F-E0A667A44A09}"/>
              </a:ext>
            </a:extLst>
          </p:cNvPr>
          <p:cNvSpPr/>
          <p:nvPr/>
        </p:nvSpPr>
        <p:spPr bwMode="white">
          <a:xfrm>
            <a:off x="1581807" y="2371252"/>
            <a:ext cx="371305" cy="30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0736EE0-5767-E127-E331-9FE69595D0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24" y="2677141"/>
            <a:ext cx="11520000" cy="123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FDF8C9-91C3-CC3C-2BA6-34E2624F8894}"/>
              </a:ext>
            </a:extLst>
          </p:cNvPr>
          <p:cNvSpPr/>
          <p:nvPr/>
        </p:nvSpPr>
        <p:spPr bwMode="white">
          <a:xfrm>
            <a:off x="6104121" y="3479655"/>
            <a:ext cx="71404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2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1B751-12A6-FD99-DEA3-47E97BF65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80728"/>
            <a:ext cx="11520000" cy="4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2DDCA-9126-1424-6740-22A251C1AD4D}"/>
              </a:ext>
            </a:extLst>
          </p:cNvPr>
          <p:cNvSpPr/>
          <p:nvPr/>
        </p:nvSpPr>
        <p:spPr bwMode="white">
          <a:xfrm>
            <a:off x="10961057" y="1961680"/>
            <a:ext cx="295140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AD3C4-7F64-DEEE-AB2B-EA3EC90ECCD1}"/>
              </a:ext>
            </a:extLst>
          </p:cNvPr>
          <p:cNvSpPr/>
          <p:nvPr/>
        </p:nvSpPr>
        <p:spPr bwMode="white">
          <a:xfrm>
            <a:off x="10913454" y="2723585"/>
            <a:ext cx="342742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FC265C-65B0-5F1F-99DE-159BB017BA8C}"/>
              </a:ext>
            </a:extLst>
          </p:cNvPr>
          <p:cNvSpPr/>
          <p:nvPr/>
        </p:nvSpPr>
        <p:spPr bwMode="white">
          <a:xfrm>
            <a:off x="10961057" y="3380728"/>
            <a:ext cx="295140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F8ED51-C808-E381-2FAF-ABF9F1229848}"/>
              </a:ext>
            </a:extLst>
          </p:cNvPr>
          <p:cNvSpPr/>
          <p:nvPr/>
        </p:nvSpPr>
        <p:spPr bwMode="white">
          <a:xfrm>
            <a:off x="10913454" y="3952156"/>
            <a:ext cx="342742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984554-23D8-054E-632F-B9A3B0D70AF5}"/>
              </a:ext>
            </a:extLst>
          </p:cNvPr>
          <p:cNvSpPr/>
          <p:nvPr/>
        </p:nvSpPr>
        <p:spPr bwMode="white">
          <a:xfrm>
            <a:off x="10961057" y="4618823"/>
            <a:ext cx="295140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5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D753F-7D01-CD4F-613C-68E58A975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74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E0C5E-1B8A-EFD0-A301-6C2370E31551}"/>
              </a:ext>
            </a:extLst>
          </p:cNvPr>
          <p:cNvSpPr/>
          <p:nvPr/>
        </p:nvSpPr>
        <p:spPr bwMode="white">
          <a:xfrm>
            <a:off x="6987350" y="1786392"/>
            <a:ext cx="266579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4F4025-60C7-717E-F5A5-47579A70D485}"/>
              </a:ext>
            </a:extLst>
          </p:cNvPr>
          <p:cNvSpPr/>
          <p:nvPr/>
        </p:nvSpPr>
        <p:spPr bwMode="white">
          <a:xfrm>
            <a:off x="8329764" y="3017042"/>
            <a:ext cx="276098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5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CA7AF-3221-E850-9135-FF5A2520E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EA35F-4F44-8B53-B1E1-659FB9A584B1}"/>
              </a:ext>
            </a:extLst>
          </p:cNvPr>
          <p:cNvSpPr/>
          <p:nvPr/>
        </p:nvSpPr>
        <p:spPr bwMode="white">
          <a:xfrm>
            <a:off x="7993785" y="1157148"/>
            <a:ext cx="30466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928753-8FCB-681A-B05E-02A08A44976A}"/>
              </a:ext>
            </a:extLst>
          </p:cNvPr>
          <p:cNvSpPr/>
          <p:nvPr/>
        </p:nvSpPr>
        <p:spPr bwMode="white">
          <a:xfrm>
            <a:off x="5061421" y="3071476"/>
            <a:ext cx="266578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6948F-1502-DE1E-B112-7C765164DEAB}"/>
              </a:ext>
            </a:extLst>
          </p:cNvPr>
          <p:cNvSpPr/>
          <p:nvPr/>
        </p:nvSpPr>
        <p:spPr bwMode="white">
          <a:xfrm>
            <a:off x="8498380" y="4300074"/>
            <a:ext cx="285619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8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0BD56-B7F8-A435-FC8B-76A1EBE5D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8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3B876B-664E-3E35-A418-7DB927E78896}"/>
              </a:ext>
            </a:extLst>
          </p:cNvPr>
          <p:cNvSpPr/>
          <p:nvPr/>
        </p:nvSpPr>
        <p:spPr bwMode="white">
          <a:xfrm>
            <a:off x="3049954" y="2433227"/>
            <a:ext cx="571239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DF0FA-3A9A-0509-4E23-D7CE9A7924E8}"/>
              </a:ext>
            </a:extLst>
          </p:cNvPr>
          <p:cNvSpPr/>
          <p:nvPr/>
        </p:nvSpPr>
        <p:spPr bwMode="white">
          <a:xfrm>
            <a:off x="5744301" y="2442755"/>
            <a:ext cx="390347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DE929-9AD4-B147-8483-901A96FE6699}"/>
              </a:ext>
            </a:extLst>
          </p:cNvPr>
          <p:cNvSpPr/>
          <p:nvPr/>
        </p:nvSpPr>
        <p:spPr bwMode="white">
          <a:xfrm>
            <a:off x="8257756" y="2433227"/>
            <a:ext cx="390346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5943BB-CAA8-A0B8-1A06-5CFA0816388B}"/>
              </a:ext>
            </a:extLst>
          </p:cNvPr>
          <p:cNvSpPr/>
          <p:nvPr/>
        </p:nvSpPr>
        <p:spPr bwMode="white">
          <a:xfrm>
            <a:off x="10771210" y="2433227"/>
            <a:ext cx="561719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4C51CA-34B7-813F-7AF0-068ADC1B26A6}"/>
              </a:ext>
            </a:extLst>
          </p:cNvPr>
          <p:cNvSpPr/>
          <p:nvPr/>
        </p:nvSpPr>
        <p:spPr bwMode="white">
          <a:xfrm>
            <a:off x="5582450" y="3233594"/>
            <a:ext cx="199933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76C407-E378-D228-7C8F-D6D95CA3633E}"/>
              </a:ext>
            </a:extLst>
          </p:cNvPr>
          <p:cNvSpPr/>
          <p:nvPr/>
        </p:nvSpPr>
        <p:spPr bwMode="white">
          <a:xfrm>
            <a:off x="10609359" y="3224065"/>
            <a:ext cx="228495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FAFB34-F806-E7B1-4799-F7D55CA8DFE9}"/>
              </a:ext>
            </a:extLst>
          </p:cNvPr>
          <p:cNvSpPr/>
          <p:nvPr/>
        </p:nvSpPr>
        <p:spPr bwMode="white">
          <a:xfrm>
            <a:off x="2783376" y="3005672"/>
            <a:ext cx="623728" cy="65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B864F4-AAC9-0CFA-419B-C0ADB16E89D9}"/>
              </a:ext>
            </a:extLst>
          </p:cNvPr>
          <p:cNvSpPr/>
          <p:nvPr/>
        </p:nvSpPr>
        <p:spPr bwMode="white">
          <a:xfrm>
            <a:off x="8048301" y="3005672"/>
            <a:ext cx="399363" cy="66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0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