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43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79101-FAC5-B7CE-A011-8CE23DD23B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348880"/>
            <a:ext cx="11520000" cy="2747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1C1EA-4FEF-F414-8C55-D737BCB58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6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F69F4-7F02-0A39-93EF-91CC545960AD}"/>
              </a:ext>
            </a:extLst>
          </p:cNvPr>
          <p:cNvSpPr/>
          <p:nvPr/>
        </p:nvSpPr>
        <p:spPr bwMode="white">
          <a:xfrm>
            <a:off x="1614942" y="2827622"/>
            <a:ext cx="2608850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8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8993A-B37E-1420-D007-3B94E52AA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75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A5F74-B028-BE70-29BD-87989F76DFF6}"/>
              </a:ext>
            </a:extLst>
          </p:cNvPr>
          <p:cNvSpPr/>
          <p:nvPr/>
        </p:nvSpPr>
        <p:spPr bwMode="white">
          <a:xfrm>
            <a:off x="2776462" y="1785507"/>
            <a:ext cx="152330" cy="2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45CE71-E671-2CEF-68BA-553FCB6072AC}"/>
              </a:ext>
            </a:extLst>
          </p:cNvPr>
          <p:cNvSpPr/>
          <p:nvPr/>
        </p:nvSpPr>
        <p:spPr bwMode="white">
          <a:xfrm>
            <a:off x="8669752" y="1814072"/>
            <a:ext cx="371305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589CC-8B97-4211-7686-A2FDB83E734F}"/>
              </a:ext>
            </a:extLst>
          </p:cNvPr>
          <p:cNvSpPr/>
          <p:nvPr/>
        </p:nvSpPr>
        <p:spPr bwMode="white">
          <a:xfrm>
            <a:off x="1243636" y="2604364"/>
            <a:ext cx="209454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09F637-C988-D571-E4D0-5B44E9BD3A9B}"/>
              </a:ext>
            </a:extLst>
          </p:cNvPr>
          <p:cNvSpPr/>
          <p:nvPr/>
        </p:nvSpPr>
        <p:spPr bwMode="white">
          <a:xfrm>
            <a:off x="4033190" y="2604364"/>
            <a:ext cx="209454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7AE954-5006-6E8F-9FF2-308C1D006E7D}"/>
              </a:ext>
            </a:extLst>
          </p:cNvPr>
          <p:cNvSpPr/>
          <p:nvPr/>
        </p:nvSpPr>
        <p:spPr bwMode="white">
          <a:xfrm>
            <a:off x="7184528" y="2547234"/>
            <a:ext cx="342743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165501-87FA-319D-A5E1-3F4517429045}"/>
              </a:ext>
            </a:extLst>
          </p:cNvPr>
          <p:cNvSpPr/>
          <p:nvPr/>
        </p:nvSpPr>
        <p:spPr bwMode="white">
          <a:xfrm>
            <a:off x="10202578" y="2613885"/>
            <a:ext cx="342743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6DDB06-A5EE-0CDE-E1A4-E2F984743674}"/>
              </a:ext>
            </a:extLst>
          </p:cNvPr>
          <p:cNvSpPr/>
          <p:nvPr/>
        </p:nvSpPr>
        <p:spPr bwMode="white">
          <a:xfrm>
            <a:off x="2785983" y="3375612"/>
            <a:ext cx="190413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4A7782-43F2-B5F9-2D78-D0E4F0E86533}"/>
              </a:ext>
            </a:extLst>
          </p:cNvPr>
          <p:cNvSpPr/>
          <p:nvPr/>
        </p:nvSpPr>
        <p:spPr bwMode="white">
          <a:xfrm>
            <a:off x="8679272" y="3356569"/>
            <a:ext cx="380826" cy="2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3EE4EC-5154-4D2C-8EC1-DB12B70FB50C}"/>
              </a:ext>
            </a:extLst>
          </p:cNvPr>
          <p:cNvSpPr/>
          <p:nvPr/>
        </p:nvSpPr>
        <p:spPr bwMode="white">
          <a:xfrm>
            <a:off x="2195702" y="3889778"/>
            <a:ext cx="3189421" cy="33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0BFEDC-0747-2565-4811-AAD37DCF5D72}"/>
              </a:ext>
            </a:extLst>
          </p:cNvPr>
          <p:cNvSpPr/>
          <p:nvPr/>
        </p:nvSpPr>
        <p:spPr bwMode="white">
          <a:xfrm>
            <a:off x="7593917" y="3889778"/>
            <a:ext cx="3475041" cy="33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2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1C9A5-F88F-6257-B7B8-9285A0E88A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9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3C104-3A7B-33F0-26D1-F95EFBB82E27}"/>
              </a:ext>
            </a:extLst>
          </p:cNvPr>
          <p:cNvSpPr/>
          <p:nvPr/>
        </p:nvSpPr>
        <p:spPr bwMode="white">
          <a:xfrm>
            <a:off x="4604429" y="2492957"/>
            <a:ext cx="571239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5663E2-1C21-511A-4C60-1B8663C804FC}"/>
              </a:ext>
            </a:extLst>
          </p:cNvPr>
          <p:cNvSpPr/>
          <p:nvPr/>
        </p:nvSpPr>
        <p:spPr bwMode="white">
          <a:xfrm>
            <a:off x="2795505" y="3647136"/>
            <a:ext cx="204152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E7AC46-ABDB-6DBD-ACFB-B15DE97E124F}"/>
              </a:ext>
            </a:extLst>
          </p:cNvPr>
          <p:cNvSpPr/>
          <p:nvPr/>
        </p:nvSpPr>
        <p:spPr bwMode="white">
          <a:xfrm>
            <a:off x="5984925" y="3647136"/>
            <a:ext cx="183083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1874A5-8E65-282B-C6C7-F84D313D3FD6}"/>
              </a:ext>
            </a:extLst>
          </p:cNvPr>
          <p:cNvSpPr/>
          <p:nvPr/>
        </p:nvSpPr>
        <p:spPr bwMode="white">
          <a:xfrm>
            <a:off x="9153275" y="3647136"/>
            <a:ext cx="208007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5663E2-1C21-511A-4C60-1B8663C804FC}"/>
              </a:ext>
            </a:extLst>
          </p:cNvPr>
          <p:cNvSpPr/>
          <p:nvPr/>
        </p:nvSpPr>
        <p:spPr bwMode="white">
          <a:xfrm>
            <a:off x="3046235" y="3647136"/>
            <a:ext cx="387152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E7AC46-ABDB-6DBD-ACFB-B15DE97E124F}"/>
              </a:ext>
            </a:extLst>
          </p:cNvPr>
          <p:cNvSpPr/>
          <p:nvPr/>
        </p:nvSpPr>
        <p:spPr bwMode="white">
          <a:xfrm>
            <a:off x="6247122" y="3647136"/>
            <a:ext cx="352934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1874A5-8E65-282B-C6C7-F84D313D3FD6}"/>
              </a:ext>
            </a:extLst>
          </p:cNvPr>
          <p:cNvSpPr/>
          <p:nvPr/>
        </p:nvSpPr>
        <p:spPr bwMode="white">
          <a:xfrm>
            <a:off x="9440924" y="3647136"/>
            <a:ext cx="399491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5686" y="2100380"/>
            <a:ext cx="1390476" cy="1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2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837AA-4986-8144-28EC-12F5A01E55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4091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95AF7-976C-D793-A5DD-F0149992573B}"/>
              </a:ext>
            </a:extLst>
          </p:cNvPr>
          <p:cNvSpPr/>
          <p:nvPr/>
        </p:nvSpPr>
        <p:spPr bwMode="white">
          <a:xfrm>
            <a:off x="1311830" y="2810794"/>
            <a:ext cx="2618181" cy="2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6A17E-9866-B0D7-7DE6-9C5A4EF560E9}"/>
              </a:ext>
            </a:extLst>
          </p:cNvPr>
          <p:cNvSpPr/>
          <p:nvPr/>
        </p:nvSpPr>
        <p:spPr bwMode="white">
          <a:xfrm>
            <a:off x="1311830" y="3363919"/>
            <a:ext cx="2065983" cy="27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90940A-8D2D-AEBD-12B4-7F370059A717}"/>
              </a:ext>
            </a:extLst>
          </p:cNvPr>
          <p:cNvSpPr/>
          <p:nvPr/>
        </p:nvSpPr>
        <p:spPr bwMode="white">
          <a:xfrm>
            <a:off x="1311830" y="3926580"/>
            <a:ext cx="2789553" cy="27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84D789-6195-462F-5283-4746E967B4C4}"/>
              </a:ext>
            </a:extLst>
          </p:cNvPr>
          <p:cNvSpPr/>
          <p:nvPr/>
        </p:nvSpPr>
        <p:spPr bwMode="white">
          <a:xfrm>
            <a:off x="1321351" y="4470168"/>
            <a:ext cx="4931702" cy="29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43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A3ACD-62DA-2D29-6595-6E098E428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0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01D34A-DCE1-C5EC-87C5-997F18E60219}"/>
              </a:ext>
            </a:extLst>
          </p:cNvPr>
          <p:cNvSpPr/>
          <p:nvPr/>
        </p:nvSpPr>
        <p:spPr bwMode="white">
          <a:xfrm>
            <a:off x="1034181" y="1614549"/>
            <a:ext cx="2608661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92678E-7816-03FD-743B-30C5B8056CC8}"/>
              </a:ext>
            </a:extLst>
          </p:cNvPr>
          <p:cNvSpPr/>
          <p:nvPr/>
        </p:nvSpPr>
        <p:spPr bwMode="white">
          <a:xfrm>
            <a:off x="1034181" y="2167133"/>
            <a:ext cx="3722578" cy="2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D3E40D-8D80-F554-5586-A2C749F29D37}"/>
              </a:ext>
            </a:extLst>
          </p:cNvPr>
          <p:cNvSpPr/>
          <p:nvPr/>
        </p:nvSpPr>
        <p:spPr bwMode="white">
          <a:xfrm>
            <a:off x="1034181" y="2729245"/>
            <a:ext cx="3932033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4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72E24-EC3B-3CDE-EA14-0ED13AF89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0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2C4FB4-EFE1-4D14-6003-4A9DB6C7FD88}"/>
              </a:ext>
            </a:extLst>
          </p:cNvPr>
          <p:cNvSpPr/>
          <p:nvPr/>
        </p:nvSpPr>
        <p:spPr bwMode="white">
          <a:xfrm>
            <a:off x="1024661" y="1615645"/>
            <a:ext cx="2475371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F9126B-4225-CA18-450F-A3F937DE6AFF}"/>
              </a:ext>
            </a:extLst>
          </p:cNvPr>
          <p:cNvSpPr/>
          <p:nvPr/>
        </p:nvSpPr>
        <p:spPr bwMode="white">
          <a:xfrm>
            <a:off x="1024661" y="2169078"/>
            <a:ext cx="2475371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57F70B-3750-542E-0B69-7AE0AF1D2743}"/>
              </a:ext>
            </a:extLst>
          </p:cNvPr>
          <p:cNvSpPr/>
          <p:nvPr/>
        </p:nvSpPr>
        <p:spPr bwMode="white">
          <a:xfrm>
            <a:off x="1024661" y="2732053"/>
            <a:ext cx="2475371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1EF5B-1615-0D48-AEF9-6CB45DD06777}"/>
              </a:ext>
            </a:extLst>
          </p:cNvPr>
          <p:cNvSpPr/>
          <p:nvPr/>
        </p:nvSpPr>
        <p:spPr bwMode="white">
          <a:xfrm>
            <a:off x="1034181" y="3285486"/>
            <a:ext cx="3817785" cy="2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A9A158-3B53-8494-0B52-1D0B189275FD}"/>
              </a:ext>
            </a:extLst>
          </p:cNvPr>
          <p:cNvSpPr/>
          <p:nvPr/>
        </p:nvSpPr>
        <p:spPr bwMode="white">
          <a:xfrm>
            <a:off x="1034181" y="3848461"/>
            <a:ext cx="4350942" cy="2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8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572FF-593A-5313-0958-2E3CD49CF3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3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C12C5-77E6-8A53-81D5-112C2EE96F39}"/>
              </a:ext>
            </a:extLst>
          </p:cNvPr>
          <p:cNvSpPr/>
          <p:nvPr/>
        </p:nvSpPr>
        <p:spPr bwMode="white">
          <a:xfrm>
            <a:off x="1034181" y="2207825"/>
            <a:ext cx="3865388" cy="26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7CCD2-C754-33E2-E86E-11DCE7A14C7E}"/>
              </a:ext>
            </a:extLst>
          </p:cNvPr>
          <p:cNvSpPr/>
          <p:nvPr/>
        </p:nvSpPr>
        <p:spPr bwMode="white">
          <a:xfrm>
            <a:off x="1034181" y="2761502"/>
            <a:ext cx="3579768" cy="27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2ADE4E-73D9-EF1C-8ED6-FB5551F5B998}"/>
              </a:ext>
            </a:extLst>
          </p:cNvPr>
          <p:cNvSpPr/>
          <p:nvPr/>
        </p:nvSpPr>
        <p:spPr bwMode="white">
          <a:xfrm>
            <a:off x="1034181" y="3315180"/>
            <a:ext cx="2323041" cy="29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FA51D-1B1F-2B51-1A4E-28C709EEA9E5}"/>
              </a:ext>
            </a:extLst>
          </p:cNvPr>
          <p:cNvSpPr/>
          <p:nvPr/>
        </p:nvSpPr>
        <p:spPr bwMode="white">
          <a:xfrm>
            <a:off x="1034181" y="3868858"/>
            <a:ext cx="3636892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16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F4414-9217-B748-EEDA-069000990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5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B511F-C43C-B6F8-8BC8-70436C4238B7}"/>
              </a:ext>
            </a:extLst>
          </p:cNvPr>
          <p:cNvSpPr/>
          <p:nvPr/>
        </p:nvSpPr>
        <p:spPr bwMode="white">
          <a:xfrm>
            <a:off x="1024661" y="2205143"/>
            <a:ext cx="1780363" cy="2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C8E6D5-F4E9-C56A-2C1B-B1BFDC47CD8C}"/>
              </a:ext>
            </a:extLst>
          </p:cNvPr>
          <p:cNvSpPr/>
          <p:nvPr/>
        </p:nvSpPr>
        <p:spPr bwMode="white">
          <a:xfrm>
            <a:off x="1024661" y="2757685"/>
            <a:ext cx="1608991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DC107-7CA1-23B2-B9DC-D74B8D4CD898}"/>
              </a:ext>
            </a:extLst>
          </p:cNvPr>
          <p:cNvSpPr/>
          <p:nvPr/>
        </p:nvSpPr>
        <p:spPr bwMode="white">
          <a:xfrm>
            <a:off x="1024661" y="3319754"/>
            <a:ext cx="2037421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3F7BED-1CD3-C761-CF0A-6667742C5F54}"/>
              </a:ext>
            </a:extLst>
          </p:cNvPr>
          <p:cNvSpPr/>
          <p:nvPr/>
        </p:nvSpPr>
        <p:spPr bwMode="white">
          <a:xfrm>
            <a:off x="1034181" y="3872297"/>
            <a:ext cx="2342082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48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A56CE-6397-E3E1-1BE4-2A5727B812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8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0396DD-5CB1-DEA3-E000-A37D71638C31}"/>
              </a:ext>
            </a:extLst>
          </p:cNvPr>
          <p:cNvSpPr/>
          <p:nvPr/>
        </p:nvSpPr>
        <p:spPr bwMode="white">
          <a:xfrm>
            <a:off x="1529256" y="2177948"/>
            <a:ext cx="4617520" cy="2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D92DA-C231-D2D0-C69D-F8F29D21277E}"/>
              </a:ext>
            </a:extLst>
          </p:cNvPr>
          <p:cNvSpPr/>
          <p:nvPr/>
        </p:nvSpPr>
        <p:spPr bwMode="white">
          <a:xfrm>
            <a:off x="1529256" y="2731090"/>
            <a:ext cx="4617520" cy="2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05CE03-B7CD-6FDC-3699-3CC5A584B5B0}"/>
              </a:ext>
            </a:extLst>
          </p:cNvPr>
          <p:cNvSpPr/>
          <p:nvPr/>
        </p:nvSpPr>
        <p:spPr bwMode="white">
          <a:xfrm>
            <a:off x="1529256" y="3293769"/>
            <a:ext cx="4646082" cy="2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31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25846-BAA6-D027-0BD9-94196D62BE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7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BB672-0238-F0B0-7482-51C71CA50BBD}"/>
              </a:ext>
            </a:extLst>
          </p:cNvPr>
          <p:cNvSpPr/>
          <p:nvPr/>
        </p:nvSpPr>
        <p:spPr bwMode="white">
          <a:xfrm>
            <a:off x="1186512" y="1567953"/>
            <a:ext cx="3903471" cy="2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DF37C9-121C-08E2-42D1-8847B38EE338}"/>
              </a:ext>
            </a:extLst>
          </p:cNvPr>
          <p:cNvSpPr/>
          <p:nvPr/>
        </p:nvSpPr>
        <p:spPr bwMode="white">
          <a:xfrm>
            <a:off x="1186512" y="2121400"/>
            <a:ext cx="3903471" cy="2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DADCC5-020F-B87B-E8C7-9EE5BB290440}"/>
              </a:ext>
            </a:extLst>
          </p:cNvPr>
          <p:cNvSpPr/>
          <p:nvPr/>
        </p:nvSpPr>
        <p:spPr bwMode="white">
          <a:xfrm>
            <a:off x="1186512" y="2684389"/>
            <a:ext cx="3903471" cy="2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F0EEA1-F37C-834A-1A32-833CAE5DF78B}"/>
              </a:ext>
            </a:extLst>
          </p:cNvPr>
          <p:cNvSpPr/>
          <p:nvPr/>
        </p:nvSpPr>
        <p:spPr bwMode="white">
          <a:xfrm>
            <a:off x="1167471" y="3256921"/>
            <a:ext cx="1504264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A10CB-05B7-8FAC-C99E-379C3C289D5A}"/>
              </a:ext>
            </a:extLst>
          </p:cNvPr>
          <p:cNvSpPr/>
          <p:nvPr/>
        </p:nvSpPr>
        <p:spPr bwMode="white">
          <a:xfrm>
            <a:off x="1176991" y="3791284"/>
            <a:ext cx="5655272" cy="2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46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4A455-FBAC-0A1B-D85A-EF579F77EA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393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3BF5D-E8DE-F6AF-92B4-5EDF9AA15221}"/>
              </a:ext>
            </a:extLst>
          </p:cNvPr>
          <p:cNvSpPr/>
          <p:nvPr/>
        </p:nvSpPr>
        <p:spPr bwMode="white">
          <a:xfrm>
            <a:off x="5253384" y="2301257"/>
            <a:ext cx="695008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90FAFD-AC1F-F8CD-FD68-7213A502EEAD}"/>
              </a:ext>
            </a:extLst>
          </p:cNvPr>
          <p:cNvSpPr/>
          <p:nvPr/>
        </p:nvSpPr>
        <p:spPr bwMode="white">
          <a:xfrm>
            <a:off x="10365979" y="2301257"/>
            <a:ext cx="685487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1611A0-B429-EC7A-4ACF-BBC721B13CF4}"/>
              </a:ext>
            </a:extLst>
          </p:cNvPr>
          <p:cNvSpPr/>
          <p:nvPr/>
        </p:nvSpPr>
        <p:spPr bwMode="white">
          <a:xfrm>
            <a:off x="4415566" y="2873099"/>
            <a:ext cx="380826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A87317-872D-AFFB-0959-77A081C53B81}"/>
              </a:ext>
            </a:extLst>
          </p:cNvPr>
          <p:cNvSpPr/>
          <p:nvPr/>
        </p:nvSpPr>
        <p:spPr bwMode="white">
          <a:xfrm>
            <a:off x="9851863" y="2882630"/>
            <a:ext cx="704528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CEA2AE-0BD8-C8FC-7F44-65D6D17E8ACD}"/>
              </a:ext>
            </a:extLst>
          </p:cNvPr>
          <p:cNvSpPr/>
          <p:nvPr/>
        </p:nvSpPr>
        <p:spPr bwMode="white">
          <a:xfrm>
            <a:off x="4339401" y="3454472"/>
            <a:ext cx="361785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508D59-537F-DBC3-A42B-BE355D130525}"/>
              </a:ext>
            </a:extLst>
          </p:cNvPr>
          <p:cNvSpPr/>
          <p:nvPr/>
        </p:nvSpPr>
        <p:spPr bwMode="white">
          <a:xfrm>
            <a:off x="10356458" y="3454472"/>
            <a:ext cx="361785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24AA9C-B72D-AD82-D623-47EC72E9A052}"/>
              </a:ext>
            </a:extLst>
          </p:cNvPr>
          <p:cNvSpPr/>
          <p:nvPr/>
        </p:nvSpPr>
        <p:spPr bwMode="white">
          <a:xfrm>
            <a:off x="3549186" y="4064437"/>
            <a:ext cx="218975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BF9887-73F0-ECE4-9BB8-357EFEA26309}"/>
              </a:ext>
            </a:extLst>
          </p:cNvPr>
          <p:cNvSpPr/>
          <p:nvPr/>
        </p:nvSpPr>
        <p:spPr bwMode="white">
          <a:xfrm>
            <a:off x="5510442" y="4064437"/>
            <a:ext cx="218975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F2EACF-49F3-F456-1C24-8CF78512C11D}"/>
              </a:ext>
            </a:extLst>
          </p:cNvPr>
          <p:cNvSpPr/>
          <p:nvPr/>
        </p:nvSpPr>
        <p:spPr bwMode="white">
          <a:xfrm>
            <a:off x="2149648" y="4636279"/>
            <a:ext cx="390347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6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2968A-A713-7641-CD71-01135C416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5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2C5A6-9902-A1DA-D0C0-675D459E23BA}"/>
              </a:ext>
            </a:extLst>
          </p:cNvPr>
          <p:cNvSpPr/>
          <p:nvPr/>
        </p:nvSpPr>
        <p:spPr bwMode="white">
          <a:xfrm>
            <a:off x="4623471" y="1157209"/>
            <a:ext cx="228495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35EEF8-4D8F-7AC0-F271-5E9BE4380C4A}"/>
              </a:ext>
            </a:extLst>
          </p:cNvPr>
          <p:cNvSpPr/>
          <p:nvPr/>
        </p:nvSpPr>
        <p:spPr bwMode="white">
          <a:xfrm>
            <a:off x="9383801" y="1157209"/>
            <a:ext cx="399867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F671A-9F96-284F-704B-18B5797EB50C}"/>
              </a:ext>
            </a:extLst>
          </p:cNvPr>
          <p:cNvSpPr/>
          <p:nvPr/>
        </p:nvSpPr>
        <p:spPr bwMode="white">
          <a:xfrm>
            <a:off x="2052892" y="2528993"/>
            <a:ext cx="380826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B81903-2F87-9447-DEBE-7548AE1823D8}"/>
              </a:ext>
            </a:extLst>
          </p:cNvPr>
          <p:cNvSpPr/>
          <p:nvPr/>
        </p:nvSpPr>
        <p:spPr bwMode="white">
          <a:xfrm>
            <a:off x="5442247" y="2528993"/>
            <a:ext cx="371305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9BE3A8-C6EC-3941-72AA-99D87FBD81FD}"/>
              </a:ext>
            </a:extLst>
          </p:cNvPr>
          <p:cNvSpPr/>
          <p:nvPr/>
        </p:nvSpPr>
        <p:spPr bwMode="white">
          <a:xfrm>
            <a:off x="9317157" y="2528993"/>
            <a:ext cx="390347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FB19BC-48D5-EB5F-D247-DF67BC2711B5}"/>
              </a:ext>
            </a:extLst>
          </p:cNvPr>
          <p:cNvSpPr/>
          <p:nvPr/>
        </p:nvSpPr>
        <p:spPr bwMode="white">
          <a:xfrm flipV="1">
            <a:off x="1748231" y="3356991"/>
            <a:ext cx="323702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27A260-4712-8AD6-910F-519D983AD8D6}"/>
              </a:ext>
            </a:extLst>
          </p:cNvPr>
          <p:cNvSpPr/>
          <p:nvPr/>
        </p:nvSpPr>
        <p:spPr bwMode="white">
          <a:xfrm>
            <a:off x="5604099" y="3262517"/>
            <a:ext cx="380826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D812F0-B048-EB27-60D8-497868BCF372}"/>
              </a:ext>
            </a:extLst>
          </p:cNvPr>
          <p:cNvSpPr/>
          <p:nvPr/>
        </p:nvSpPr>
        <p:spPr bwMode="white">
          <a:xfrm>
            <a:off x="9831272" y="3262517"/>
            <a:ext cx="371305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18C9FE-92C5-9332-C163-FFDC98F45316}"/>
              </a:ext>
            </a:extLst>
          </p:cNvPr>
          <p:cNvSpPr/>
          <p:nvPr/>
        </p:nvSpPr>
        <p:spPr bwMode="white">
          <a:xfrm>
            <a:off x="6308628" y="3929356"/>
            <a:ext cx="218975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04DC7F-B639-047E-AA7F-2A24BDC78644}"/>
              </a:ext>
            </a:extLst>
          </p:cNvPr>
          <p:cNvSpPr/>
          <p:nvPr/>
        </p:nvSpPr>
        <p:spPr bwMode="white">
          <a:xfrm>
            <a:off x="8355570" y="3929356"/>
            <a:ext cx="390347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8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13543-ACBE-0E35-D2FF-F026A3F43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66EE9-6DE0-E8F2-1BE0-732E89B56C59}"/>
              </a:ext>
            </a:extLst>
          </p:cNvPr>
          <p:cNvSpPr/>
          <p:nvPr/>
        </p:nvSpPr>
        <p:spPr bwMode="white">
          <a:xfrm>
            <a:off x="4537785" y="1128827"/>
            <a:ext cx="390347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E28BBA-C337-E623-A251-3FB686E93A2A}"/>
              </a:ext>
            </a:extLst>
          </p:cNvPr>
          <p:cNvSpPr/>
          <p:nvPr/>
        </p:nvSpPr>
        <p:spPr bwMode="white">
          <a:xfrm>
            <a:off x="10821421" y="1710431"/>
            <a:ext cx="228495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498CD8-A5CA-3A73-B153-F519ECCCF5EB}"/>
              </a:ext>
            </a:extLst>
          </p:cNvPr>
          <p:cNvSpPr/>
          <p:nvPr/>
        </p:nvSpPr>
        <p:spPr bwMode="white">
          <a:xfrm>
            <a:off x="7879537" y="2864103"/>
            <a:ext cx="561719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001EF4-5190-3A22-4D34-94AAA18C7548}"/>
              </a:ext>
            </a:extLst>
          </p:cNvPr>
          <p:cNvSpPr/>
          <p:nvPr/>
        </p:nvSpPr>
        <p:spPr bwMode="white">
          <a:xfrm>
            <a:off x="3119206" y="4017776"/>
            <a:ext cx="218975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97C252-723B-3C67-EBB6-3D1ED028C8DA}"/>
              </a:ext>
            </a:extLst>
          </p:cNvPr>
          <p:cNvSpPr/>
          <p:nvPr/>
        </p:nvSpPr>
        <p:spPr bwMode="white">
          <a:xfrm>
            <a:off x="8822082" y="4017776"/>
            <a:ext cx="190413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5DA9F7-DC33-E63C-8315-5D3B66602FC6}"/>
              </a:ext>
            </a:extLst>
          </p:cNvPr>
          <p:cNvSpPr/>
          <p:nvPr/>
        </p:nvSpPr>
        <p:spPr bwMode="white">
          <a:xfrm>
            <a:off x="10307305" y="4017776"/>
            <a:ext cx="390347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ED1044-0C95-4078-4102-B9F749FDA4A9}"/>
              </a:ext>
            </a:extLst>
          </p:cNvPr>
          <p:cNvSpPr/>
          <p:nvPr/>
        </p:nvSpPr>
        <p:spPr bwMode="white">
          <a:xfrm>
            <a:off x="1529256" y="4589845"/>
            <a:ext cx="561719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BF7CF3-0B75-DDCB-1D3A-90921A6F05B2}"/>
              </a:ext>
            </a:extLst>
          </p:cNvPr>
          <p:cNvSpPr/>
          <p:nvPr/>
        </p:nvSpPr>
        <p:spPr bwMode="white">
          <a:xfrm>
            <a:off x="6622809" y="4599379"/>
            <a:ext cx="228495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4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CAD0B-4F32-3ED0-792F-12F4C2465B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66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16B04-EDFD-26D7-6CC7-4E2525FC42AD}"/>
              </a:ext>
            </a:extLst>
          </p:cNvPr>
          <p:cNvSpPr/>
          <p:nvPr/>
        </p:nvSpPr>
        <p:spPr bwMode="white">
          <a:xfrm>
            <a:off x="2700297" y="2227949"/>
            <a:ext cx="1047272" cy="24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A7DF26-F152-AC1A-80AB-2F3AACC471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2325"/>
            <a:ext cx="11520000" cy="1223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A8D8FD-D6E2-3B99-72E1-F9EA692D1090}"/>
              </a:ext>
            </a:extLst>
          </p:cNvPr>
          <p:cNvSpPr/>
          <p:nvPr/>
        </p:nvSpPr>
        <p:spPr bwMode="white">
          <a:xfrm>
            <a:off x="1691107" y="3317181"/>
            <a:ext cx="1466181" cy="31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2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63A89-7827-84D2-7CA0-A7271461E8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5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4BC8A-1C38-C01A-856B-FE6501FABA15}"/>
              </a:ext>
            </a:extLst>
          </p:cNvPr>
          <p:cNvSpPr/>
          <p:nvPr/>
        </p:nvSpPr>
        <p:spPr bwMode="white">
          <a:xfrm>
            <a:off x="5984925" y="2578925"/>
            <a:ext cx="723570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3763C2-BB81-4DC8-9F5E-5CB727C6F6EE}"/>
              </a:ext>
            </a:extLst>
          </p:cNvPr>
          <p:cNvSpPr/>
          <p:nvPr/>
        </p:nvSpPr>
        <p:spPr bwMode="white">
          <a:xfrm>
            <a:off x="2224264" y="3198983"/>
            <a:ext cx="704528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75DA6C-9FF1-9EB0-948B-4166EE7760DD}"/>
              </a:ext>
            </a:extLst>
          </p:cNvPr>
          <p:cNvSpPr/>
          <p:nvPr/>
        </p:nvSpPr>
        <p:spPr bwMode="white">
          <a:xfrm>
            <a:off x="5204231" y="3828580"/>
            <a:ext cx="723570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B826DE-63C3-72A4-453E-9488E4E11644}"/>
              </a:ext>
            </a:extLst>
          </p:cNvPr>
          <p:cNvSpPr/>
          <p:nvPr/>
        </p:nvSpPr>
        <p:spPr bwMode="white">
          <a:xfrm>
            <a:off x="7708165" y="3828580"/>
            <a:ext cx="228496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7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13E9F-AE4A-212E-06BD-9A3503D47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759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B7BD3-E0E4-994E-F294-F1C5B09D19A2}"/>
              </a:ext>
            </a:extLst>
          </p:cNvPr>
          <p:cNvSpPr/>
          <p:nvPr/>
        </p:nvSpPr>
        <p:spPr bwMode="white">
          <a:xfrm>
            <a:off x="11247243" y="1791811"/>
            <a:ext cx="295140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5142DB-F347-DF72-9944-72958520D8C2}"/>
              </a:ext>
            </a:extLst>
          </p:cNvPr>
          <p:cNvSpPr/>
          <p:nvPr/>
        </p:nvSpPr>
        <p:spPr bwMode="white">
          <a:xfrm>
            <a:off x="11247243" y="2412052"/>
            <a:ext cx="295140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952037-939E-8096-948A-E5A24616B504}"/>
              </a:ext>
            </a:extLst>
          </p:cNvPr>
          <p:cNvSpPr/>
          <p:nvPr/>
        </p:nvSpPr>
        <p:spPr bwMode="white">
          <a:xfrm>
            <a:off x="11199640" y="2994123"/>
            <a:ext cx="342742" cy="3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171F2D-E0CC-0107-367D-7E27292D905C}"/>
              </a:ext>
            </a:extLst>
          </p:cNvPr>
          <p:cNvSpPr/>
          <p:nvPr/>
        </p:nvSpPr>
        <p:spPr bwMode="white">
          <a:xfrm>
            <a:off x="11199640" y="3614364"/>
            <a:ext cx="342742" cy="3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9CD08A-4EE7-1497-AC4A-4E6DEBB24426}"/>
              </a:ext>
            </a:extLst>
          </p:cNvPr>
          <p:cNvSpPr/>
          <p:nvPr/>
        </p:nvSpPr>
        <p:spPr bwMode="white">
          <a:xfrm>
            <a:off x="11199640" y="4244146"/>
            <a:ext cx="342742" cy="3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46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849AF-9488-0B0A-64C5-943C6C78D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375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CBC35D-DAAF-F1B3-EAAC-4104B290A1F2}"/>
              </a:ext>
            </a:extLst>
          </p:cNvPr>
          <p:cNvSpPr/>
          <p:nvPr/>
        </p:nvSpPr>
        <p:spPr bwMode="white">
          <a:xfrm>
            <a:off x="8114514" y="1700808"/>
            <a:ext cx="410090" cy="39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F2DBBE-4EA7-A9DB-5870-563ECFD80CF8}"/>
              </a:ext>
            </a:extLst>
          </p:cNvPr>
          <p:cNvSpPr/>
          <p:nvPr/>
        </p:nvSpPr>
        <p:spPr bwMode="white">
          <a:xfrm>
            <a:off x="10488488" y="2924944"/>
            <a:ext cx="300255" cy="36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FF2559-70D4-A913-6298-973440E3432B}"/>
              </a:ext>
            </a:extLst>
          </p:cNvPr>
          <p:cNvSpPr/>
          <p:nvPr/>
        </p:nvSpPr>
        <p:spPr bwMode="white">
          <a:xfrm>
            <a:off x="7698522" y="4221088"/>
            <a:ext cx="415992" cy="34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47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FCE41-96FA-94A9-67A2-39CD681C7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2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D91702-7360-4CCD-A0FC-A4CDCC89A695}"/>
              </a:ext>
            </a:extLst>
          </p:cNvPr>
          <p:cNvSpPr/>
          <p:nvPr/>
        </p:nvSpPr>
        <p:spPr bwMode="white">
          <a:xfrm>
            <a:off x="10869024" y="1109842"/>
            <a:ext cx="238016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43C182-BE3F-DD94-FC5F-64C407BDBEA1}"/>
              </a:ext>
            </a:extLst>
          </p:cNvPr>
          <p:cNvSpPr/>
          <p:nvPr/>
        </p:nvSpPr>
        <p:spPr bwMode="white">
          <a:xfrm>
            <a:off x="6213421" y="3608870"/>
            <a:ext cx="304661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8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2023-08-24T04:24:01Z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