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8AED2-A474-5036-16A9-09D64F0689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916832"/>
            <a:ext cx="11520000" cy="279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E6C1D-0A16-FD73-9124-4E21DA50CB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5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1D4AFB-0256-259B-D1DB-04E185A24B57}"/>
              </a:ext>
            </a:extLst>
          </p:cNvPr>
          <p:cNvSpPr/>
          <p:nvPr/>
        </p:nvSpPr>
        <p:spPr bwMode="white">
          <a:xfrm>
            <a:off x="2500363" y="1597485"/>
            <a:ext cx="427285" cy="67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5D2176-C99B-7887-84FD-27D6D458080D}"/>
              </a:ext>
            </a:extLst>
          </p:cNvPr>
          <p:cNvSpPr/>
          <p:nvPr/>
        </p:nvSpPr>
        <p:spPr bwMode="white">
          <a:xfrm>
            <a:off x="7936661" y="1597485"/>
            <a:ext cx="463595" cy="67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9284DB-9860-F771-1522-156EA8F951D0}"/>
              </a:ext>
            </a:extLst>
          </p:cNvPr>
          <p:cNvSpPr/>
          <p:nvPr/>
        </p:nvSpPr>
        <p:spPr bwMode="white">
          <a:xfrm>
            <a:off x="10886622" y="1566983"/>
            <a:ext cx="469882" cy="67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20E379-FCEC-6E2B-2F52-ABF255243006}"/>
              </a:ext>
            </a:extLst>
          </p:cNvPr>
          <p:cNvSpPr/>
          <p:nvPr/>
        </p:nvSpPr>
        <p:spPr bwMode="white">
          <a:xfrm>
            <a:off x="5232793" y="1788577"/>
            <a:ext cx="199933" cy="23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3D95A4-54CF-781F-3D43-114A9F68BFCD}"/>
              </a:ext>
            </a:extLst>
          </p:cNvPr>
          <p:cNvSpPr/>
          <p:nvPr/>
        </p:nvSpPr>
        <p:spPr bwMode="white">
          <a:xfrm>
            <a:off x="2433719" y="2495616"/>
            <a:ext cx="493929" cy="71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D5A3A1-E363-C0A0-6DF6-4B872302F0B0}"/>
              </a:ext>
            </a:extLst>
          </p:cNvPr>
          <p:cNvSpPr/>
          <p:nvPr/>
        </p:nvSpPr>
        <p:spPr bwMode="white">
          <a:xfrm>
            <a:off x="5175669" y="2495617"/>
            <a:ext cx="488283" cy="71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491110-83AB-DACF-08D0-A0D0ECA5DF2D}"/>
              </a:ext>
            </a:extLst>
          </p:cNvPr>
          <p:cNvSpPr/>
          <p:nvPr/>
        </p:nvSpPr>
        <p:spPr bwMode="white">
          <a:xfrm>
            <a:off x="7911973" y="2491383"/>
            <a:ext cx="454075" cy="71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B9CCB3-88C4-5200-3D21-AE2936402758}"/>
              </a:ext>
            </a:extLst>
          </p:cNvPr>
          <p:cNvSpPr/>
          <p:nvPr/>
        </p:nvSpPr>
        <p:spPr bwMode="white">
          <a:xfrm>
            <a:off x="10669090" y="2677154"/>
            <a:ext cx="190413" cy="24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23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6ABF0-10C1-D036-D50B-DB300AFBDE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2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720233-E6CA-6748-248F-82036B2E0CDB}"/>
              </a:ext>
            </a:extLst>
          </p:cNvPr>
          <p:cNvSpPr/>
          <p:nvPr/>
        </p:nvSpPr>
        <p:spPr bwMode="white">
          <a:xfrm>
            <a:off x="1703512" y="2538329"/>
            <a:ext cx="445659" cy="71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1995D6-CC35-49A6-C7C4-695938B446DF}"/>
              </a:ext>
            </a:extLst>
          </p:cNvPr>
          <p:cNvSpPr/>
          <p:nvPr/>
        </p:nvSpPr>
        <p:spPr bwMode="white">
          <a:xfrm>
            <a:off x="3264200" y="2538329"/>
            <a:ext cx="511893" cy="78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B621D0-FAC6-B3A3-5A49-4932E1FDE1E9}"/>
              </a:ext>
            </a:extLst>
          </p:cNvPr>
          <p:cNvSpPr/>
          <p:nvPr/>
        </p:nvSpPr>
        <p:spPr bwMode="white">
          <a:xfrm>
            <a:off x="4930014" y="2618949"/>
            <a:ext cx="434110" cy="67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749182-1479-40EE-FE77-75A1E4E30ACF}"/>
              </a:ext>
            </a:extLst>
          </p:cNvPr>
          <p:cNvSpPr/>
          <p:nvPr/>
        </p:nvSpPr>
        <p:spPr bwMode="white">
          <a:xfrm>
            <a:off x="7206600" y="2618949"/>
            <a:ext cx="429003" cy="67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F35B49-7D5B-7D1B-2063-2C2E666DFBCB}"/>
              </a:ext>
            </a:extLst>
          </p:cNvPr>
          <p:cNvSpPr/>
          <p:nvPr/>
        </p:nvSpPr>
        <p:spPr bwMode="white">
          <a:xfrm>
            <a:off x="8753003" y="2618948"/>
            <a:ext cx="485716" cy="67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9ED99F-4DFC-8A8A-DAE8-CD34CE5ABC08}"/>
              </a:ext>
            </a:extLst>
          </p:cNvPr>
          <p:cNvSpPr/>
          <p:nvPr/>
        </p:nvSpPr>
        <p:spPr bwMode="white">
          <a:xfrm>
            <a:off x="10334877" y="2618948"/>
            <a:ext cx="498983" cy="6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523DB1-2CFF-04EE-5760-DA36A76F5D06}"/>
              </a:ext>
            </a:extLst>
          </p:cNvPr>
          <p:cNvSpPr/>
          <p:nvPr/>
        </p:nvSpPr>
        <p:spPr bwMode="white">
          <a:xfrm>
            <a:off x="8494388" y="3905158"/>
            <a:ext cx="517229" cy="6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4350B12-5405-6860-1C26-ABD382810411}"/>
              </a:ext>
            </a:extLst>
          </p:cNvPr>
          <p:cNvSpPr/>
          <p:nvPr/>
        </p:nvSpPr>
        <p:spPr bwMode="white">
          <a:xfrm>
            <a:off x="10151157" y="3893961"/>
            <a:ext cx="367439" cy="6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5B14866-F1DF-8AA5-47FF-BC5EA583F381}"/>
              </a:ext>
            </a:extLst>
          </p:cNvPr>
          <p:cNvSpPr/>
          <p:nvPr/>
        </p:nvSpPr>
        <p:spPr bwMode="white">
          <a:xfrm>
            <a:off x="7070280" y="4095962"/>
            <a:ext cx="199933" cy="2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1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0F857-FAA5-93BC-D35A-41248209E5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4000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171853"/>
            <a:ext cx="6057143" cy="2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2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9CC5E-3AC3-91E7-5822-62E335946B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4052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719B9C-3510-EC84-6C90-2C17228D8374}"/>
              </a:ext>
            </a:extLst>
          </p:cNvPr>
          <p:cNvSpPr/>
          <p:nvPr/>
        </p:nvSpPr>
        <p:spPr bwMode="white">
          <a:xfrm>
            <a:off x="1969962" y="3549966"/>
            <a:ext cx="1725174" cy="53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EC1D4D-712D-DCC7-D92F-BB78728780A0}"/>
              </a:ext>
            </a:extLst>
          </p:cNvPr>
          <p:cNvSpPr/>
          <p:nvPr/>
        </p:nvSpPr>
        <p:spPr bwMode="white">
          <a:xfrm>
            <a:off x="7825169" y="3437720"/>
            <a:ext cx="206265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8CAE362-CD63-CFC8-40C4-9D5C47CBE145}"/>
              </a:ext>
            </a:extLst>
          </p:cNvPr>
          <p:cNvSpPr/>
          <p:nvPr/>
        </p:nvSpPr>
        <p:spPr bwMode="white">
          <a:xfrm>
            <a:off x="1969962" y="4350923"/>
            <a:ext cx="3456000" cy="53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EB4759D-0B16-090E-6720-7B4928B43480}"/>
              </a:ext>
            </a:extLst>
          </p:cNvPr>
          <p:cNvSpPr/>
          <p:nvPr/>
        </p:nvSpPr>
        <p:spPr bwMode="white">
          <a:xfrm>
            <a:off x="7825169" y="4350923"/>
            <a:ext cx="2294478" cy="53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4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5F019A-3258-8BCC-679D-56CA3751A9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56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8F22C8-F919-C722-CF11-9F1EBDF8A138}"/>
              </a:ext>
            </a:extLst>
          </p:cNvPr>
          <p:cNvSpPr/>
          <p:nvPr/>
        </p:nvSpPr>
        <p:spPr bwMode="white">
          <a:xfrm>
            <a:off x="1034181" y="2387768"/>
            <a:ext cx="1389411" cy="53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38FE2A-8DEE-0310-E919-D449D327D6C5}"/>
              </a:ext>
            </a:extLst>
          </p:cNvPr>
          <p:cNvSpPr/>
          <p:nvPr/>
        </p:nvSpPr>
        <p:spPr bwMode="white">
          <a:xfrm>
            <a:off x="1034181" y="3141190"/>
            <a:ext cx="2342082" cy="28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48F22C8-F919-C722-CF11-9F1EBDF8A138}"/>
              </a:ext>
            </a:extLst>
          </p:cNvPr>
          <p:cNvSpPr/>
          <p:nvPr/>
        </p:nvSpPr>
        <p:spPr bwMode="white">
          <a:xfrm>
            <a:off x="2681557" y="2378233"/>
            <a:ext cx="1389411" cy="53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48F22C8-F919-C722-CF11-9F1EBDF8A138}"/>
              </a:ext>
            </a:extLst>
          </p:cNvPr>
          <p:cNvSpPr/>
          <p:nvPr/>
        </p:nvSpPr>
        <p:spPr bwMode="white">
          <a:xfrm>
            <a:off x="4301092" y="2378233"/>
            <a:ext cx="1389411" cy="53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80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DF7B7-9B7A-F658-84E7-8EE660E532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68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F2983B-FD1E-4A9E-28F0-23DAF5596116}"/>
              </a:ext>
            </a:extLst>
          </p:cNvPr>
          <p:cNvSpPr/>
          <p:nvPr/>
        </p:nvSpPr>
        <p:spPr bwMode="white">
          <a:xfrm>
            <a:off x="1034181" y="2276872"/>
            <a:ext cx="124539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150415-6041-81D9-794F-75B02A487259}"/>
              </a:ext>
            </a:extLst>
          </p:cNvPr>
          <p:cNvSpPr/>
          <p:nvPr/>
        </p:nvSpPr>
        <p:spPr bwMode="white">
          <a:xfrm>
            <a:off x="2547966" y="2443659"/>
            <a:ext cx="2599140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071D5E-9D5F-019D-50BB-AB175AFE782F}"/>
              </a:ext>
            </a:extLst>
          </p:cNvPr>
          <p:cNvSpPr/>
          <p:nvPr/>
        </p:nvSpPr>
        <p:spPr bwMode="white">
          <a:xfrm>
            <a:off x="1034181" y="3120201"/>
            <a:ext cx="4893619" cy="5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69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766BB-9409-189C-0425-875F8B15D7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41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31449B-E2AE-4037-D2BB-845AEE46E1DB}"/>
              </a:ext>
            </a:extLst>
          </p:cNvPr>
          <p:cNvSpPr/>
          <p:nvPr/>
        </p:nvSpPr>
        <p:spPr bwMode="white">
          <a:xfrm>
            <a:off x="1034181" y="1539067"/>
            <a:ext cx="2894280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0DBE8B-3001-3E02-C556-3E401649403A}"/>
              </a:ext>
            </a:extLst>
          </p:cNvPr>
          <p:cNvSpPr/>
          <p:nvPr/>
        </p:nvSpPr>
        <p:spPr bwMode="white">
          <a:xfrm>
            <a:off x="1034181" y="2015983"/>
            <a:ext cx="2894280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9506A-6B8F-4D73-6C80-15D46B3C1F01}"/>
              </a:ext>
            </a:extLst>
          </p:cNvPr>
          <p:cNvSpPr/>
          <p:nvPr/>
        </p:nvSpPr>
        <p:spPr bwMode="white">
          <a:xfrm>
            <a:off x="1034181" y="2492899"/>
            <a:ext cx="1342413" cy="2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943A8F-463C-0CB2-BC01-AEC26E7A6D0A}"/>
              </a:ext>
            </a:extLst>
          </p:cNvPr>
          <p:cNvSpPr/>
          <p:nvPr/>
        </p:nvSpPr>
        <p:spPr bwMode="white">
          <a:xfrm>
            <a:off x="1034181" y="2960276"/>
            <a:ext cx="2056462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55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5B3E6-3184-AC36-CE59-E20C58FC7A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8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BDDA7D-509E-4D91-8A97-5E1D6103BC01}"/>
              </a:ext>
            </a:extLst>
          </p:cNvPr>
          <p:cNvSpPr/>
          <p:nvPr/>
        </p:nvSpPr>
        <p:spPr bwMode="white">
          <a:xfrm>
            <a:off x="1614942" y="3122610"/>
            <a:ext cx="2046942" cy="29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EC2C20-7F29-C16C-40A1-7A8AA20A6304}"/>
              </a:ext>
            </a:extLst>
          </p:cNvPr>
          <p:cNvSpPr/>
          <p:nvPr/>
        </p:nvSpPr>
        <p:spPr bwMode="white">
          <a:xfrm>
            <a:off x="6556165" y="3122610"/>
            <a:ext cx="1751801" cy="29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0D93EB-077B-3018-4D28-285B0E52D83B}"/>
              </a:ext>
            </a:extLst>
          </p:cNvPr>
          <p:cNvSpPr/>
          <p:nvPr/>
        </p:nvSpPr>
        <p:spPr bwMode="white">
          <a:xfrm>
            <a:off x="1624462" y="3599565"/>
            <a:ext cx="3970115" cy="76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D55872-026A-ADB3-873B-AED7CA5FC5EB}"/>
              </a:ext>
            </a:extLst>
          </p:cNvPr>
          <p:cNvSpPr/>
          <p:nvPr/>
        </p:nvSpPr>
        <p:spPr bwMode="white">
          <a:xfrm>
            <a:off x="6565685" y="3599565"/>
            <a:ext cx="4512794" cy="83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8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12BB18-D2C6-2DC5-B9FC-DA2CD01515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429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5AA68-789D-F302-54FF-560C19B89F5B}"/>
              </a:ext>
            </a:extLst>
          </p:cNvPr>
          <p:cNvSpPr/>
          <p:nvPr/>
        </p:nvSpPr>
        <p:spPr bwMode="white">
          <a:xfrm>
            <a:off x="7248128" y="3501008"/>
            <a:ext cx="1393355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F7FDF9-589F-661E-2595-E7F17075B2E2}"/>
              </a:ext>
            </a:extLst>
          </p:cNvPr>
          <p:cNvSpPr/>
          <p:nvPr/>
        </p:nvSpPr>
        <p:spPr bwMode="white">
          <a:xfrm>
            <a:off x="2111600" y="3624706"/>
            <a:ext cx="466574" cy="74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65BD8E-BF4D-1095-B470-645708AFB0A8}"/>
              </a:ext>
            </a:extLst>
          </p:cNvPr>
          <p:cNvSpPr/>
          <p:nvPr/>
        </p:nvSpPr>
        <p:spPr bwMode="white">
          <a:xfrm>
            <a:off x="5455322" y="3624706"/>
            <a:ext cx="513355" cy="67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8DAC51-39C9-B06C-64C4-752C5744B954}"/>
              </a:ext>
            </a:extLst>
          </p:cNvPr>
          <p:cNvSpPr/>
          <p:nvPr/>
        </p:nvSpPr>
        <p:spPr bwMode="white">
          <a:xfrm>
            <a:off x="2171105" y="4520505"/>
            <a:ext cx="347563" cy="68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4CF6AC-F811-F9FF-DB68-988108C7DC05}"/>
              </a:ext>
            </a:extLst>
          </p:cNvPr>
          <p:cNvSpPr/>
          <p:nvPr/>
        </p:nvSpPr>
        <p:spPr bwMode="white">
          <a:xfrm>
            <a:off x="5351960" y="4520504"/>
            <a:ext cx="456231" cy="68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93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88881-235A-C920-B1AA-883909F642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11" y="1196752"/>
            <a:ext cx="11520000" cy="353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F4642C-80A1-18EE-2830-3CBF5AF184CD}"/>
              </a:ext>
            </a:extLst>
          </p:cNvPr>
          <p:cNvSpPr/>
          <p:nvPr/>
        </p:nvSpPr>
        <p:spPr bwMode="white">
          <a:xfrm>
            <a:off x="1991544" y="3869135"/>
            <a:ext cx="464157" cy="77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BCF757-26B1-6D8D-7458-4099EDFBBE62}"/>
              </a:ext>
            </a:extLst>
          </p:cNvPr>
          <p:cNvSpPr/>
          <p:nvPr/>
        </p:nvSpPr>
        <p:spPr bwMode="white">
          <a:xfrm>
            <a:off x="4257206" y="3869135"/>
            <a:ext cx="492975" cy="77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89FBEA-100D-4BE4-409E-2129B5D8CEDE}"/>
              </a:ext>
            </a:extLst>
          </p:cNvPr>
          <p:cNvSpPr/>
          <p:nvPr/>
        </p:nvSpPr>
        <p:spPr bwMode="white">
          <a:xfrm>
            <a:off x="6730491" y="3843308"/>
            <a:ext cx="503958" cy="77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8C0D45-C593-3430-3737-157BC0ED716E}"/>
              </a:ext>
            </a:extLst>
          </p:cNvPr>
          <p:cNvSpPr/>
          <p:nvPr/>
        </p:nvSpPr>
        <p:spPr bwMode="white">
          <a:xfrm>
            <a:off x="9214759" y="3826535"/>
            <a:ext cx="501263" cy="74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64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C6CFA-E669-C3D8-D36D-5D279302D5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2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FBDDCE-25BE-160B-7F83-EF7DF18B91C4}"/>
              </a:ext>
            </a:extLst>
          </p:cNvPr>
          <p:cNvSpPr/>
          <p:nvPr/>
        </p:nvSpPr>
        <p:spPr bwMode="white">
          <a:xfrm>
            <a:off x="7824192" y="918123"/>
            <a:ext cx="448711" cy="7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0D008C-E7A7-7ECC-7AF2-9A7B72A1EEC9}"/>
              </a:ext>
            </a:extLst>
          </p:cNvPr>
          <p:cNvSpPr/>
          <p:nvPr/>
        </p:nvSpPr>
        <p:spPr bwMode="white">
          <a:xfrm>
            <a:off x="1529256" y="1910543"/>
            <a:ext cx="218975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33BBE6-877A-01E4-34D0-B5344E0E3757}"/>
              </a:ext>
            </a:extLst>
          </p:cNvPr>
          <p:cNvSpPr/>
          <p:nvPr/>
        </p:nvSpPr>
        <p:spPr bwMode="white">
          <a:xfrm>
            <a:off x="3890380" y="1910543"/>
            <a:ext cx="190413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153B26-2C19-FE64-CC11-BADDD2C51EF2}"/>
              </a:ext>
            </a:extLst>
          </p:cNvPr>
          <p:cNvSpPr/>
          <p:nvPr/>
        </p:nvSpPr>
        <p:spPr bwMode="white">
          <a:xfrm>
            <a:off x="5889719" y="1872410"/>
            <a:ext cx="1370975" cy="3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E25D39-D9DC-C5E0-18E7-6A06D1CD3664}"/>
              </a:ext>
            </a:extLst>
          </p:cNvPr>
          <p:cNvSpPr/>
          <p:nvPr/>
        </p:nvSpPr>
        <p:spPr bwMode="white">
          <a:xfrm>
            <a:off x="9984432" y="2492896"/>
            <a:ext cx="457282" cy="65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D12D53-5C2C-BC73-5552-73CF4792A3E3}"/>
              </a:ext>
            </a:extLst>
          </p:cNvPr>
          <p:cNvSpPr/>
          <p:nvPr/>
        </p:nvSpPr>
        <p:spPr bwMode="white">
          <a:xfrm>
            <a:off x="4101678" y="3396638"/>
            <a:ext cx="485204" cy="73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BDCE01-705E-EE1D-6DA4-00C7F08460F1}"/>
              </a:ext>
            </a:extLst>
          </p:cNvPr>
          <p:cNvSpPr/>
          <p:nvPr/>
        </p:nvSpPr>
        <p:spPr bwMode="white">
          <a:xfrm>
            <a:off x="7308297" y="3597961"/>
            <a:ext cx="380827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4FFA9D-2E91-6A63-B1FB-24146802490D}"/>
              </a:ext>
            </a:extLst>
          </p:cNvPr>
          <p:cNvSpPr/>
          <p:nvPr/>
        </p:nvSpPr>
        <p:spPr bwMode="white">
          <a:xfrm>
            <a:off x="3500033" y="4827774"/>
            <a:ext cx="228495" cy="23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50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BC656-D33D-CBF5-D724-4404FCCE6A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78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4A7ED-C3C8-1FBE-663B-B2E8A2B9A97A}"/>
              </a:ext>
            </a:extLst>
          </p:cNvPr>
          <p:cNvSpPr/>
          <p:nvPr/>
        </p:nvSpPr>
        <p:spPr bwMode="white">
          <a:xfrm>
            <a:off x="2776462" y="1328821"/>
            <a:ext cx="228495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C6F826-A961-31BF-DFA2-9BCDBF736CC0}"/>
              </a:ext>
            </a:extLst>
          </p:cNvPr>
          <p:cNvSpPr/>
          <p:nvPr/>
        </p:nvSpPr>
        <p:spPr bwMode="white">
          <a:xfrm>
            <a:off x="5699305" y="1319292"/>
            <a:ext cx="228495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49BFCD-A04E-7361-A581-4E5F868B69BD}"/>
              </a:ext>
            </a:extLst>
          </p:cNvPr>
          <p:cNvSpPr/>
          <p:nvPr/>
        </p:nvSpPr>
        <p:spPr bwMode="white">
          <a:xfrm>
            <a:off x="1386446" y="2939285"/>
            <a:ext cx="371305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6A3719-5E9A-59F6-4D37-92EFFD863530}"/>
              </a:ext>
            </a:extLst>
          </p:cNvPr>
          <p:cNvSpPr/>
          <p:nvPr/>
        </p:nvSpPr>
        <p:spPr bwMode="white">
          <a:xfrm>
            <a:off x="4099834" y="2939285"/>
            <a:ext cx="380826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CA9521-CA8C-A981-B2EB-67964F449A5D}"/>
              </a:ext>
            </a:extLst>
          </p:cNvPr>
          <p:cNvSpPr/>
          <p:nvPr/>
        </p:nvSpPr>
        <p:spPr bwMode="white">
          <a:xfrm>
            <a:off x="7317818" y="2939285"/>
            <a:ext cx="371305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684501-D249-AA96-3E55-633033DD613A}"/>
              </a:ext>
            </a:extLst>
          </p:cNvPr>
          <p:cNvSpPr/>
          <p:nvPr/>
        </p:nvSpPr>
        <p:spPr bwMode="white">
          <a:xfrm>
            <a:off x="4195041" y="3873163"/>
            <a:ext cx="380826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0CA77E-78EE-4087-364C-AEF9320F71C5}"/>
              </a:ext>
            </a:extLst>
          </p:cNvPr>
          <p:cNvSpPr/>
          <p:nvPr/>
        </p:nvSpPr>
        <p:spPr bwMode="white">
          <a:xfrm>
            <a:off x="7667138" y="3902414"/>
            <a:ext cx="301070" cy="22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35D2D1-22A3-D67E-8F13-965F01D67792}"/>
              </a:ext>
            </a:extLst>
          </p:cNvPr>
          <p:cNvSpPr/>
          <p:nvPr/>
        </p:nvSpPr>
        <p:spPr bwMode="white">
          <a:xfrm>
            <a:off x="8616280" y="4581128"/>
            <a:ext cx="432048" cy="75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CA9521-CA8C-A981-B2EB-67964F449A5D}"/>
              </a:ext>
            </a:extLst>
          </p:cNvPr>
          <p:cNvSpPr/>
          <p:nvPr/>
        </p:nvSpPr>
        <p:spPr bwMode="white">
          <a:xfrm>
            <a:off x="1386446" y="3957245"/>
            <a:ext cx="371305" cy="17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7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E79E8-A279-7D7E-9959-715FE9D5E9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934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27D36E-D765-9E50-C819-89325A9488C3}"/>
              </a:ext>
            </a:extLst>
          </p:cNvPr>
          <p:cNvSpPr/>
          <p:nvPr/>
        </p:nvSpPr>
        <p:spPr bwMode="white">
          <a:xfrm>
            <a:off x="2700297" y="1281436"/>
            <a:ext cx="218975" cy="2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504028-2B92-C31F-A625-6450BCB36CC7}"/>
              </a:ext>
            </a:extLst>
          </p:cNvPr>
          <p:cNvSpPr/>
          <p:nvPr/>
        </p:nvSpPr>
        <p:spPr bwMode="white">
          <a:xfrm>
            <a:off x="5118545" y="1281436"/>
            <a:ext cx="228495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84B2D0-CEFF-803E-FD7A-457FF3A81C85}"/>
              </a:ext>
            </a:extLst>
          </p:cNvPr>
          <p:cNvSpPr/>
          <p:nvPr/>
        </p:nvSpPr>
        <p:spPr bwMode="white">
          <a:xfrm>
            <a:off x="7717685" y="1281436"/>
            <a:ext cx="218975" cy="2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380E03-C87B-3C93-8E29-0ACF6F380B17}"/>
              </a:ext>
            </a:extLst>
          </p:cNvPr>
          <p:cNvSpPr/>
          <p:nvPr/>
        </p:nvSpPr>
        <p:spPr bwMode="white">
          <a:xfrm>
            <a:off x="9912425" y="1052736"/>
            <a:ext cx="318716" cy="66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879E87A-A8FF-1846-EAF9-0C22F5AC88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95" y="1958486"/>
            <a:ext cx="11520000" cy="251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DB7DF8-89C2-0F55-CEC1-EC30C8EE52E4}"/>
              </a:ext>
            </a:extLst>
          </p:cNvPr>
          <p:cNvSpPr/>
          <p:nvPr/>
        </p:nvSpPr>
        <p:spPr bwMode="white">
          <a:xfrm>
            <a:off x="9770123" y="2225230"/>
            <a:ext cx="380826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346A01-7D4A-9561-2030-A28257E9F458}"/>
              </a:ext>
            </a:extLst>
          </p:cNvPr>
          <p:cNvSpPr/>
          <p:nvPr/>
        </p:nvSpPr>
        <p:spPr bwMode="white">
          <a:xfrm>
            <a:off x="8399147" y="3539900"/>
            <a:ext cx="371305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6C4B65C-64CA-D1C9-7B47-C361F61AAB1E}"/>
              </a:ext>
            </a:extLst>
          </p:cNvPr>
          <p:cNvSpPr/>
          <p:nvPr/>
        </p:nvSpPr>
        <p:spPr bwMode="white">
          <a:xfrm>
            <a:off x="3695941" y="4111496"/>
            <a:ext cx="228495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91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835F3-8031-3FD8-90A9-99C6D9B83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900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E23335-CEE2-3F4F-5DA2-126B5726AD60}"/>
              </a:ext>
            </a:extLst>
          </p:cNvPr>
          <p:cNvSpPr/>
          <p:nvPr/>
        </p:nvSpPr>
        <p:spPr bwMode="white">
          <a:xfrm>
            <a:off x="11175235" y="1890795"/>
            <a:ext cx="295140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3DC0C9-D2C4-9E02-8FFA-6AA5D0C31361}"/>
              </a:ext>
            </a:extLst>
          </p:cNvPr>
          <p:cNvSpPr/>
          <p:nvPr/>
        </p:nvSpPr>
        <p:spPr bwMode="white">
          <a:xfrm>
            <a:off x="11175235" y="2825198"/>
            <a:ext cx="295140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F42CD1-BD4B-DB6B-7F26-831348E69B0E}"/>
              </a:ext>
            </a:extLst>
          </p:cNvPr>
          <p:cNvSpPr/>
          <p:nvPr/>
        </p:nvSpPr>
        <p:spPr bwMode="white">
          <a:xfrm>
            <a:off x="11127632" y="3730996"/>
            <a:ext cx="342742" cy="3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905B53-47AA-9BBE-071F-51802B64044C}"/>
              </a:ext>
            </a:extLst>
          </p:cNvPr>
          <p:cNvSpPr/>
          <p:nvPr/>
        </p:nvSpPr>
        <p:spPr bwMode="white">
          <a:xfrm>
            <a:off x="11175235" y="4531912"/>
            <a:ext cx="295140" cy="22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9558FE-AEFA-93D2-6E10-7E4FAC4CBA5C}"/>
              </a:ext>
            </a:extLst>
          </p:cNvPr>
          <p:cNvSpPr/>
          <p:nvPr/>
        </p:nvSpPr>
        <p:spPr bwMode="white">
          <a:xfrm>
            <a:off x="11175235" y="5275620"/>
            <a:ext cx="295140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6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8C0D0-5C11-70C2-C051-4CF7A0A307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24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AAFDC8-340E-0048-3D82-9B01280A922C}"/>
              </a:ext>
            </a:extLst>
          </p:cNvPr>
          <p:cNvSpPr/>
          <p:nvPr/>
        </p:nvSpPr>
        <p:spPr bwMode="white">
          <a:xfrm>
            <a:off x="6394314" y="1891807"/>
            <a:ext cx="266578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828A7C-1126-E3E0-C42B-BDBB17A345E7}"/>
              </a:ext>
            </a:extLst>
          </p:cNvPr>
          <p:cNvSpPr/>
          <p:nvPr/>
        </p:nvSpPr>
        <p:spPr bwMode="white">
          <a:xfrm>
            <a:off x="4490181" y="3722836"/>
            <a:ext cx="247537" cy="25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14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323C6-00C1-A40A-D74F-78DC28601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12" y="908720"/>
            <a:ext cx="11520000" cy="427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ED96A1-DAED-398F-AF2F-F8FCE29CBB30}"/>
              </a:ext>
            </a:extLst>
          </p:cNvPr>
          <p:cNvSpPr/>
          <p:nvPr/>
        </p:nvSpPr>
        <p:spPr bwMode="white">
          <a:xfrm>
            <a:off x="2645230" y="1948134"/>
            <a:ext cx="257057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8C8EAF-49B1-D359-A3D5-1D3DC70B0641}"/>
              </a:ext>
            </a:extLst>
          </p:cNvPr>
          <p:cNvSpPr/>
          <p:nvPr/>
        </p:nvSpPr>
        <p:spPr bwMode="white">
          <a:xfrm>
            <a:off x="9680998" y="3073372"/>
            <a:ext cx="238015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11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13F2B-3D8A-DFBB-4468-29306B5EE2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08720"/>
            <a:ext cx="11520000" cy="187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C51C0-2BA7-634D-8747-AF85D01D4EFD}"/>
              </a:ext>
            </a:extLst>
          </p:cNvPr>
          <p:cNvSpPr/>
          <p:nvPr/>
        </p:nvSpPr>
        <p:spPr bwMode="white">
          <a:xfrm>
            <a:off x="6517685" y="1214572"/>
            <a:ext cx="295140" cy="25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58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66</cp:revision>
  <dcterms:created xsi:type="dcterms:W3CDTF">2015-09-16T06:44:00Z</dcterms:created>
  <dcterms:modified xsi:type="dcterms:W3CDTF">2023-08-24T03:40:43Z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