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3" r:id="rId3"/>
    <p:sldId id="342" r:id="rId4"/>
    <p:sldId id="341" r:id="rId5"/>
    <p:sldId id="340" r:id="rId6"/>
    <p:sldId id="338" r:id="rId7"/>
    <p:sldId id="337" r:id="rId8"/>
    <p:sldId id="336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43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437272-46F4-7533-5D69-E9175531A6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2204864"/>
            <a:ext cx="11520000" cy="2767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5C7911-263A-DADA-549C-5772376226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507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BD6FF8-7569-13FC-7142-98F74127DE34}"/>
              </a:ext>
            </a:extLst>
          </p:cNvPr>
          <p:cNvSpPr/>
          <p:nvPr/>
        </p:nvSpPr>
        <p:spPr bwMode="white">
          <a:xfrm>
            <a:off x="2233785" y="1891116"/>
            <a:ext cx="1037752" cy="247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A575F9-3B37-A438-A651-B46DB2DBBCD9}"/>
              </a:ext>
            </a:extLst>
          </p:cNvPr>
          <p:cNvSpPr/>
          <p:nvPr/>
        </p:nvSpPr>
        <p:spPr bwMode="white">
          <a:xfrm>
            <a:off x="5804033" y="1891116"/>
            <a:ext cx="1028231" cy="247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0528E5-18D6-C518-BB8A-0F88020AFAC2}"/>
              </a:ext>
            </a:extLst>
          </p:cNvPr>
          <p:cNvSpPr/>
          <p:nvPr/>
        </p:nvSpPr>
        <p:spPr bwMode="white">
          <a:xfrm>
            <a:off x="9364760" y="1891116"/>
            <a:ext cx="866380" cy="247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35BD6FF8-7569-13FC-7142-98F74127DE34}"/>
              </a:ext>
            </a:extLst>
          </p:cNvPr>
          <p:cNvSpPr/>
          <p:nvPr/>
        </p:nvSpPr>
        <p:spPr bwMode="white">
          <a:xfrm>
            <a:off x="1127448" y="2492896"/>
            <a:ext cx="2448272" cy="1547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ADA575F9-3B37-A438-A651-B46DB2DBBCD9}"/>
              </a:ext>
            </a:extLst>
          </p:cNvPr>
          <p:cNvSpPr/>
          <p:nvPr/>
        </p:nvSpPr>
        <p:spPr bwMode="white">
          <a:xfrm>
            <a:off x="4764467" y="2495173"/>
            <a:ext cx="2067797" cy="1545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ADA575F9-3B37-A438-A651-B46DB2DBBCD9}"/>
              </a:ext>
            </a:extLst>
          </p:cNvPr>
          <p:cNvSpPr/>
          <p:nvPr/>
        </p:nvSpPr>
        <p:spPr bwMode="white">
          <a:xfrm>
            <a:off x="8330861" y="2494034"/>
            <a:ext cx="2067797" cy="1545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100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33" grpId="0" animBg="1"/>
      <p:bldP spid="34" grpId="0" animBg="1"/>
      <p:bldP spid="3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714D00-7F2A-5F50-DEBA-A7CE6BCFBB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93660"/>
            <a:ext cx="11520000" cy="2624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E50D04-164F-EED5-8B1B-2D3665030115}"/>
              </a:ext>
            </a:extLst>
          </p:cNvPr>
          <p:cNvSpPr/>
          <p:nvPr/>
        </p:nvSpPr>
        <p:spPr bwMode="white">
          <a:xfrm>
            <a:off x="2769159" y="1222739"/>
            <a:ext cx="1028231" cy="24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59BC7B-7AA0-F408-5FE6-9ADB6C34E984}"/>
              </a:ext>
            </a:extLst>
          </p:cNvPr>
          <p:cNvSpPr/>
          <p:nvPr/>
        </p:nvSpPr>
        <p:spPr bwMode="white">
          <a:xfrm>
            <a:off x="8205456" y="1222739"/>
            <a:ext cx="866379" cy="24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ADA575F9-3B37-A438-A651-B46DB2DBBCD9}"/>
              </a:ext>
            </a:extLst>
          </p:cNvPr>
          <p:cNvSpPr/>
          <p:nvPr/>
        </p:nvSpPr>
        <p:spPr bwMode="white">
          <a:xfrm>
            <a:off x="1055440" y="1772816"/>
            <a:ext cx="4871944" cy="1749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ADA575F9-3B37-A438-A651-B46DB2DBBCD9}"/>
              </a:ext>
            </a:extLst>
          </p:cNvPr>
          <p:cNvSpPr/>
          <p:nvPr/>
        </p:nvSpPr>
        <p:spPr bwMode="white">
          <a:xfrm>
            <a:off x="6406458" y="1699987"/>
            <a:ext cx="3841406" cy="1545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557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43" grpId="0" animBg="1"/>
      <p:bldP spid="4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202088-4388-DF5D-1D53-C142CA9F16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888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425AE2-344C-DCB4-810F-F9C68A14D29D}"/>
              </a:ext>
            </a:extLst>
          </p:cNvPr>
          <p:cNvSpPr/>
          <p:nvPr/>
        </p:nvSpPr>
        <p:spPr bwMode="white">
          <a:xfrm>
            <a:off x="1062743" y="2358624"/>
            <a:ext cx="1704198" cy="276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CFC94E-F862-0222-CC35-DEE7D7B52535}"/>
              </a:ext>
            </a:extLst>
          </p:cNvPr>
          <p:cNvSpPr/>
          <p:nvPr/>
        </p:nvSpPr>
        <p:spPr bwMode="white">
          <a:xfrm>
            <a:off x="4585388" y="2387225"/>
            <a:ext cx="1704198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E1B277-029B-C0F8-D58F-9800F42726B5}"/>
              </a:ext>
            </a:extLst>
          </p:cNvPr>
          <p:cNvSpPr/>
          <p:nvPr/>
        </p:nvSpPr>
        <p:spPr bwMode="white">
          <a:xfrm>
            <a:off x="7936661" y="2377691"/>
            <a:ext cx="1370976" cy="257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6C7C6E-05E0-0CA6-4D4E-D407545A5DBC}"/>
              </a:ext>
            </a:extLst>
          </p:cNvPr>
          <p:cNvSpPr/>
          <p:nvPr/>
        </p:nvSpPr>
        <p:spPr bwMode="white">
          <a:xfrm>
            <a:off x="1062743" y="3006902"/>
            <a:ext cx="847338" cy="238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7569D9-2077-BAFA-9EA3-ECE84A36807B}"/>
              </a:ext>
            </a:extLst>
          </p:cNvPr>
          <p:cNvSpPr/>
          <p:nvPr/>
        </p:nvSpPr>
        <p:spPr bwMode="white">
          <a:xfrm>
            <a:off x="4585388" y="2997368"/>
            <a:ext cx="695008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02311C0-089A-396E-1B6F-776C9D3BBD5C}"/>
              </a:ext>
            </a:extLst>
          </p:cNvPr>
          <p:cNvSpPr/>
          <p:nvPr/>
        </p:nvSpPr>
        <p:spPr bwMode="white">
          <a:xfrm>
            <a:off x="7936661" y="2997368"/>
            <a:ext cx="1037752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50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251CCE-446B-36F2-7C69-5455973079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908720"/>
            <a:ext cx="11520000" cy="4549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2852936"/>
            <a:ext cx="4695238" cy="27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005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BFFDE1-7AB8-6291-744A-E0714143E4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295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447BCC-4524-E7E4-ABFB-E7D4EDD66125}"/>
              </a:ext>
            </a:extLst>
          </p:cNvPr>
          <p:cNvSpPr/>
          <p:nvPr/>
        </p:nvSpPr>
        <p:spPr bwMode="white">
          <a:xfrm>
            <a:off x="7222611" y="3795147"/>
            <a:ext cx="209454" cy="228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4D4223-7F3A-4A75-348D-F4613BDFC399}"/>
              </a:ext>
            </a:extLst>
          </p:cNvPr>
          <p:cNvSpPr/>
          <p:nvPr/>
        </p:nvSpPr>
        <p:spPr bwMode="white">
          <a:xfrm>
            <a:off x="7622479" y="3795147"/>
            <a:ext cx="380826" cy="228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2276822"/>
            <a:ext cx="1400000" cy="13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191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8F4373-A685-C27B-2359-1E14F9DD31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194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47E65B-FDE2-B6BD-A908-472414539333}"/>
              </a:ext>
            </a:extLst>
          </p:cNvPr>
          <p:cNvSpPr/>
          <p:nvPr/>
        </p:nvSpPr>
        <p:spPr bwMode="white">
          <a:xfrm>
            <a:off x="1624462" y="2692235"/>
            <a:ext cx="1913652" cy="295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89B3C0-B5D0-251E-E577-3DBB2B5E6CFC}"/>
              </a:ext>
            </a:extLst>
          </p:cNvPr>
          <p:cNvSpPr/>
          <p:nvPr/>
        </p:nvSpPr>
        <p:spPr bwMode="white">
          <a:xfrm>
            <a:off x="1633983" y="3207027"/>
            <a:ext cx="1904132" cy="285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1DE0895-E4D2-FEBA-2FC0-83809A7F318C}"/>
              </a:ext>
            </a:extLst>
          </p:cNvPr>
          <p:cNvSpPr/>
          <p:nvPr/>
        </p:nvSpPr>
        <p:spPr bwMode="white">
          <a:xfrm>
            <a:off x="1643504" y="3712285"/>
            <a:ext cx="1742280" cy="285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D15B2F9-12AA-89B3-B5E9-77776249C1D6}"/>
              </a:ext>
            </a:extLst>
          </p:cNvPr>
          <p:cNvSpPr/>
          <p:nvPr/>
        </p:nvSpPr>
        <p:spPr bwMode="white">
          <a:xfrm>
            <a:off x="1672066" y="4217542"/>
            <a:ext cx="2437289" cy="285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A7689D9-B5B7-717C-ED32-50C13F9326B8}"/>
              </a:ext>
            </a:extLst>
          </p:cNvPr>
          <p:cNvSpPr/>
          <p:nvPr/>
        </p:nvSpPr>
        <p:spPr bwMode="white">
          <a:xfrm>
            <a:off x="1633983" y="4722800"/>
            <a:ext cx="4950743" cy="295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F89B3C0-B5D0-251E-E577-3DBB2B5E6CFC}"/>
              </a:ext>
            </a:extLst>
          </p:cNvPr>
          <p:cNvSpPr/>
          <p:nvPr/>
        </p:nvSpPr>
        <p:spPr bwMode="white">
          <a:xfrm>
            <a:off x="7464152" y="2711302"/>
            <a:ext cx="1728192" cy="1149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2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B51F6E-9C4F-0F21-4565-B52F670E26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126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2520CD-BB5E-DBAD-69C7-5C933C9692B6}"/>
              </a:ext>
            </a:extLst>
          </p:cNvPr>
          <p:cNvSpPr/>
          <p:nvPr/>
        </p:nvSpPr>
        <p:spPr bwMode="white">
          <a:xfrm>
            <a:off x="1043702" y="2148688"/>
            <a:ext cx="1885090" cy="276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011916-5091-2BA4-B43F-7C7DA82DD3F2}"/>
              </a:ext>
            </a:extLst>
          </p:cNvPr>
          <p:cNvSpPr/>
          <p:nvPr/>
        </p:nvSpPr>
        <p:spPr bwMode="white">
          <a:xfrm>
            <a:off x="1043702" y="2653882"/>
            <a:ext cx="1742280" cy="276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6DA884-B5F0-3F58-E1AB-CE197CD4E9E7}"/>
              </a:ext>
            </a:extLst>
          </p:cNvPr>
          <p:cNvSpPr/>
          <p:nvPr/>
        </p:nvSpPr>
        <p:spPr bwMode="white">
          <a:xfrm>
            <a:off x="1034181" y="3159077"/>
            <a:ext cx="1751801" cy="276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343A0F-F940-27E0-3909-6272967A4B80}"/>
              </a:ext>
            </a:extLst>
          </p:cNvPr>
          <p:cNvSpPr/>
          <p:nvPr/>
        </p:nvSpPr>
        <p:spPr bwMode="white">
          <a:xfrm>
            <a:off x="1034181" y="3654739"/>
            <a:ext cx="2932363" cy="285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277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9C0AC5-54DA-D76C-A605-65DC049C3C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737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350017-95DC-2819-88DE-9E426D62153E}"/>
              </a:ext>
            </a:extLst>
          </p:cNvPr>
          <p:cNvSpPr/>
          <p:nvPr/>
        </p:nvSpPr>
        <p:spPr bwMode="white">
          <a:xfrm>
            <a:off x="1024661" y="2139890"/>
            <a:ext cx="2189752" cy="295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8BB2C4-C660-D5F7-A492-0964FE01864D}"/>
              </a:ext>
            </a:extLst>
          </p:cNvPr>
          <p:cNvSpPr/>
          <p:nvPr/>
        </p:nvSpPr>
        <p:spPr bwMode="white">
          <a:xfrm>
            <a:off x="1024661" y="2645384"/>
            <a:ext cx="2332561" cy="295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E07823-588E-7783-D242-EC26462985A5}"/>
              </a:ext>
            </a:extLst>
          </p:cNvPr>
          <p:cNvSpPr/>
          <p:nvPr/>
        </p:nvSpPr>
        <p:spPr bwMode="white">
          <a:xfrm>
            <a:off x="1034181" y="3150878"/>
            <a:ext cx="4807933" cy="286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09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E7FE49-9BA0-B42C-399B-CD05D4B68B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936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7418AA-67B6-8FF6-A351-9D3251A57BA2}"/>
              </a:ext>
            </a:extLst>
          </p:cNvPr>
          <p:cNvSpPr/>
          <p:nvPr/>
        </p:nvSpPr>
        <p:spPr bwMode="white">
          <a:xfrm>
            <a:off x="1024661" y="2406240"/>
            <a:ext cx="2342082" cy="285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BBC647-6A53-9238-A223-013E21A051EE}"/>
              </a:ext>
            </a:extLst>
          </p:cNvPr>
          <p:cNvSpPr/>
          <p:nvPr/>
        </p:nvSpPr>
        <p:spPr bwMode="white">
          <a:xfrm>
            <a:off x="1043702" y="2911498"/>
            <a:ext cx="1885090" cy="285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B954B5-6837-13ED-5D11-4D6466B70C18}"/>
              </a:ext>
            </a:extLst>
          </p:cNvPr>
          <p:cNvSpPr/>
          <p:nvPr/>
        </p:nvSpPr>
        <p:spPr bwMode="white">
          <a:xfrm>
            <a:off x="1034181" y="3416756"/>
            <a:ext cx="4522314" cy="285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597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7EF6AE-9B5C-5590-37EA-5F04FDE8FE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88374"/>
            <a:ext cx="11520000" cy="2464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092CB9-4594-F4DE-B50C-9DBCAEAA64E8}"/>
              </a:ext>
            </a:extLst>
          </p:cNvPr>
          <p:cNvSpPr/>
          <p:nvPr/>
        </p:nvSpPr>
        <p:spPr bwMode="white">
          <a:xfrm>
            <a:off x="4767830" y="2345005"/>
            <a:ext cx="704528" cy="324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D2CD13-29DE-E7C0-7BAF-53127F10603D}"/>
              </a:ext>
            </a:extLst>
          </p:cNvPr>
          <p:cNvSpPr/>
          <p:nvPr/>
        </p:nvSpPr>
        <p:spPr bwMode="white">
          <a:xfrm>
            <a:off x="10394541" y="2345005"/>
            <a:ext cx="380826" cy="324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37EE9C-0BE6-85A8-9797-E2CEBEAD371E}"/>
              </a:ext>
            </a:extLst>
          </p:cNvPr>
          <p:cNvSpPr/>
          <p:nvPr/>
        </p:nvSpPr>
        <p:spPr bwMode="white">
          <a:xfrm>
            <a:off x="4605979" y="2956444"/>
            <a:ext cx="704528" cy="315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70B15D-B811-0EA0-A8FE-C92B4E011561}"/>
              </a:ext>
            </a:extLst>
          </p:cNvPr>
          <p:cNvSpPr/>
          <p:nvPr/>
        </p:nvSpPr>
        <p:spPr bwMode="white">
          <a:xfrm>
            <a:off x="9899467" y="2956444"/>
            <a:ext cx="695008" cy="315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69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3C2BA7-59B3-B024-165C-C442A8DB59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991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0B5DBB-1CB4-68D6-6FB1-3D991862C9B3}"/>
              </a:ext>
            </a:extLst>
          </p:cNvPr>
          <p:cNvSpPr/>
          <p:nvPr/>
        </p:nvSpPr>
        <p:spPr bwMode="white">
          <a:xfrm>
            <a:off x="2376595" y="1843063"/>
            <a:ext cx="552198" cy="2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E127DB-1066-A4DA-6955-A166ADE109CF}"/>
              </a:ext>
            </a:extLst>
          </p:cNvPr>
          <p:cNvSpPr/>
          <p:nvPr/>
        </p:nvSpPr>
        <p:spPr bwMode="white">
          <a:xfrm>
            <a:off x="5404165" y="1843063"/>
            <a:ext cx="552198" cy="2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4B25EB-54FA-390D-7E15-FACA77AE28E4}"/>
              </a:ext>
            </a:extLst>
          </p:cNvPr>
          <p:cNvSpPr/>
          <p:nvPr/>
        </p:nvSpPr>
        <p:spPr bwMode="white">
          <a:xfrm>
            <a:off x="9793190" y="1556793"/>
            <a:ext cx="335258" cy="724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00FBA0-C33B-10CA-26AB-468FF79E2C0A}"/>
              </a:ext>
            </a:extLst>
          </p:cNvPr>
          <p:cNvSpPr/>
          <p:nvPr/>
        </p:nvSpPr>
        <p:spPr bwMode="white">
          <a:xfrm>
            <a:off x="2957355" y="2652765"/>
            <a:ext cx="228495" cy="2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9226318-80A4-FB00-EF37-22834092055F}"/>
              </a:ext>
            </a:extLst>
          </p:cNvPr>
          <p:cNvSpPr/>
          <p:nvPr/>
        </p:nvSpPr>
        <p:spPr bwMode="white">
          <a:xfrm>
            <a:off x="8079471" y="2652765"/>
            <a:ext cx="218975" cy="23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7C66E84-624B-4B61-7602-FF0975340B51}"/>
              </a:ext>
            </a:extLst>
          </p:cNvPr>
          <p:cNvSpPr/>
          <p:nvPr/>
        </p:nvSpPr>
        <p:spPr bwMode="white">
          <a:xfrm>
            <a:off x="9583735" y="2652765"/>
            <a:ext cx="399867" cy="2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CC7D341-FBAC-0982-843E-EA629661B671}"/>
              </a:ext>
            </a:extLst>
          </p:cNvPr>
          <p:cNvSpPr/>
          <p:nvPr/>
        </p:nvSpPr>
        <p:spPr bwMode="white">
          <a:xfrm>
            <a:off x="2452760" y="3252896"/>
            <a:ext cx="733090" cy="2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97FC6A6-1B44-A772-CEF6-1E7D1BB9CDE4}"/>
              </a:ext>
            </a:extLst>
          </p:cNvPr>
          <p:cNvSpPr/>
          <p:nvPr/>
        </p:nvSpPr>
        <p:spPr bwMode="white">
          <a:xfrm>
            <a:off x="9336198" y="3252896"/>
            <a:ext cx="561720" cy="2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FA52F89-57D9-BAEC-6C2A-979C972E43B4}"/>
              </a:ext>
            </a:extLst>
          </p:cNvPr>
          <p:cNvSpPr/>
          <p:nvPr/>
        </p:nvSpPr>
        <p:spPr bwMode="white">
          <a:xfrm>
            <a:off x="6318148" y="4472211"/>
            <a:ext cx="561719" cy="2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44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E1E1B9-BDA8-6254-98EA-CDE523B426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081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C89AB3-3CE2-0E4C-9663-0646BF609C92}"/>
              </a:ext>
            </a:extLst>
          </p:cNvPr>
          <p:cNvSpPr/>
          <p:nvPr/>
        </p:nvSpPr>
        <p:spPr bwMode="white">
          <a:xfrm>
            <a:off x="2214743" y="1691237"/>
            <a:ext cx="552198" cy="247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371C7C-598F-C05B-DCD1-F863E3A029AC}"/>
              </a:ext>
            </a:extLst>
          </p:cNvPr>
          <p:cNvSpPr/>
          <p:nvPr/>
        </p:nvSpPr>
        <p:spPr bwMode="white">
          <a:xfrm>
            <a:off x="10326347" y="2301348"/>
            <a:ext cx="742611" cy="266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EDF78D-78AC-AFFD-33AA-BDDFAA5EE8BD}"/>
              </a:ext>
            </a:extLst>
          </p:cNvPr>
          <p:cNvSpPr/>
          <p:nvPr/>
        </p:nvSpPr>
        <p:spPr bwMode="white">
          <a:xfrm>
            <a:off x="2233785" y="4436737"/>
            <a:ext cx="380826" cy="25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8A76EA4-2184-27DB-A80E-F134F1FDF8C6}"/>
              </a:ext>
            </a:extLst>
          </p:cNvPr>
          <p:cNvSpPr/>
          <p:nvPr/>
        </p:nvSpPr>
        <p:spPr bwMode="white">
          <a:xfrm>
            <a:off x="5708826" y="4436737"/>
            <a:ext cx="380826" cy="266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AF78088-690D-7E20-5956-F8FCC3A30D6D}"/>
              </a:ext>
            </a:extLst>
          </p:cNvPr>
          <p:cNvSpPr/>
          <p:nvPr/>
        </p:nvSpPr>
        <p:spPr bwMode="white">
          <a:xfrm flipV="1">
            <a:off x="9307636" y="4509121"/>
            <a:ext cx="323702" cy="185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E6F9200-D630-CCED-59B1-3DCAB9039A32}"/>
              </a:ext>
            </a:extLst>
          </p:cNvPr>
          <p:cNvSpPr/>
          <p:nvPr/>
        </p:nvSpPr>
        <p:spPr bwMode="white">
          <a:xfrm>
            <a:off x="2567008" y="5428167"/>
            <a:ext cx="371305" cy="25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970F52D-6535-6455-0BA2-90352C42CE21}"/>
              </a:ext>
            </a:extLst>
          </p:cNvPr>
          <p:cNvSpPr/>
          <p:nvPr/>
        </p:nvSpPr>
        <p:spPr bwMode="white">
          <a:xfrm>
            <a:off x="5708826" y="5428167"/>
            <a:ext cx="380826" cy="25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AD2B22B-A53D-1EBC-7108-55298388865C}"/>
              </a:ext>
            </a:extLst>
          </p:cNvPr>
          <p:cNvSpPr/>
          <p:nvPr/>
        </p:nvSpPr>
        <p:spPr bwMode="white">
          <a:xfrm>
            <a:off x="9107702" y="5428167"/>
            <a:ext cx="380827" cy="25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344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4EB746-95CF-69F4-D1EA-BF6BBB99F1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227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5A02CD-3C78-3684-304A-CA54F131E290}"/>
              </a:ext>
            </a:extLst>
          </p:cNvPr>
          <p:cNvSpPr/>
          <p:nvPr/>
        </p:nvSpPr>
        <p:spPr bwMode="white">
          <a:xfrm>
            <a:off x="10869024" y="1167625"/>
            <a:ext cx="228496" cy="248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A10840-18B1-3A0B-C52B-70C5741318DE}"/>
              </a:ext>
            </a:extLst>
          </p:cNvPr>
          <p:cNvSpPr/>
          <p:nvPr/>
        </p:nvSpPr>
        <p:spPr bwMode="white">
          <a:xfrm>
            <a:off x="5303912" y="2381498"/>
            <a:ext cx="451407" cy="745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A86697-2EE1-3EB3-9CFD-987802F6CB23}"/>
              </a:ext>
            </a:extLst>
          </p:cNvPr>
          <p:cNvSpPr/>
          <p:nvPr/>
        </p:nvSpPr>
        <p:spPr bwMode="white">
          <a:xfrm>
            <a:off x="7392144" y="2381498"/>
            <a:ext cx="426052" cy="67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66D59174-F35A-9B40-3E76-A639EE6E07A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59402"/>
            <a:ext cx="11520000" cy="2776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DA72259-882C-E343-6313-CB9C0C8D3138}"/>
              </a:ext>
            </a:extLst>
          </p:cNvPr>
          <p:cNvSpPr/>
          <p:nvPr/>
        </p:nvSpPr>
        <p:spPr bwMode="white">
          <a:xfrm>
            <a:off x="7651041" y="3202505"/>
            <a:ext cx="218975" cy="248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8E741D7-460E-CD67-BF57-A76878F47EDE}"/>
              </a:ext>
            </a:extLst>
          </p:cNvPr>
          <p:cNvSpPr/>
          <p:nvPr/>
        </p:nvSpPr>
        <p:spPr bwMode="white">
          <a:xfrm>
            <a:off x="7489190" y="4061129"/>
            <a:ext cx="218975" cy="248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C56CDDF-C22A-C52F-C5EB-E5DA4636BD86}"/>
              </a:ext>
            </a:extLst>
          </p:cNvPr>
          <p:cNvSpPr/>
          <p:nvPr/>
        </p:nvSpPr>
        <p:spPr bwMode="white">
          <a:xfrm>
            <a:off x="5223272" y="5434927"/>
            <a:ext cx="218975" cy="248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44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5F6040-E84A-6A50-8194-FCD7DA38A1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520000" cy="4380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0D9D9A-8F04-B2AA-0754-29FFB0B7C719}"/>
              </a:ext>
            </a:extLst>
          </p:cNvPr>
          <p:cNvSpPr/>
          <p:nvPr/>
        </p:nvSpPr>
        <p:spPr bwMode="white">
          <a:xfrm>
            <a:off x="11175235" y="1689598"/>
            <a:ext cx="342743" cy="323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381489-7B2C-9FA0-4134-D3BEF4F6A5EB}"/>
              </a:ext>
            </a:extLst>
          </p:cNvPr>
          <p:cNvSpPr/>
          <p:nvPr/>
        </p:nvSpPr>
        <p:spPr bwMode="white">
          <a:xfrm>
            <a:off x="11222839" y="2518092"/>
            <a:ext cx="295140" cy="23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480236-2B43-7BC1-96AB-FB3D9CCAF8E5}"/>
              </a:ext>
            </a:extLst>
          </p:cNvPr>
          <p:cNvSpPr/>
          <p:nvPr/>
        </p:nvSpPr>
        <p:spPr bwMode="white">
          <a:xfrm>
            <a:off x="11222839" y="3508475"/>
            <a:ext cx="295140" cy="23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AA5777-4BDF-0A54-0D24-91DC259961D2}"/>
              </a:ext>
            </a:extLst>
          </p:cNvPr>
          <p:cNvSpPr/>
          <p:nvPr/>
        </p:nvSpPr>
        <p:spPr bwMode="white">
          <a:xfrm>
            <a:off x="11175235" y="4251262"/>
            <a:ext cx="342743" cy="323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66A1CC-1F5F-6F13-FE18-3AD83327FCAB}"/>
              </a:ext>
            </a:extLst>
          </p:cNvPr>
          <p:cNvSpPr/>
          <p:nvPr/>
        </p:nvSpPr>
        <p:spPr bwMode="white">
          <a:xfrm>
            <a:off x="11222839" y="4879775"/>
            <a:ext cx="295140" cy="23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160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755FB4-CD01-1F54-EAEC-7931F20B83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836712"/>
            <a:ext cx="11520000" cy="4138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13BF5D-C5B6-25C4-DCEF-D784247A4BA9}"/>
              </a:ext>
            </a:extLst>
          </p:cNvPr>
          <p:cNvSpPr/>
          <p:nvPr/>
        </p:nvSpPr>
        <p:spPr bwMode="white">
          <a:xfrm>
            <a:off x="2116363" y="2238420"/>
            <a:ext cx="238016" cy="257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5A7F04-8FCC-D26A-0873-AF8F32A8F21B}"/>
              </a:ext>
            </a:extLst>
          </p:cNvPr>
          <p:cNvSpPr/>
          <p:nvPr/>
        </p:nvSpPr>
        <p:spPr bwMode="white">
          <a:xfrm>
            <a:off x="8876033" y="3497098"/>
            <a:ext cx="238016" cy="257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16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5B075E-EA62-CEAF-5D86-262109297E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1052736"/>
            <a:ext cx="11520000" cy="3667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3DC5A7-32EA-178C-6E1A-06DB7DC21A8B}"/>
              </a:ext>
            </a:extLst>
          </p:cNvPr>
          <p:cNvSpPr/>
          <p:nvPr/>
        </p:nvSpPr>
        <p:spPr bwMode="white">
          <a:xfrm>
            <a:off x="1490776" y="1824240"/>
            <a:ext cx="266578" cy="257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285F47-D322-1B05-0D3D-100A85AB505A}"/>
              </a:ext>
            </a:extLst>
          </p:cNvPr>
          <p:cNvSpPr/>
          <p:nvPr/>
        </p:nvSpPr>
        <p:spPr bwMode="white">
          <a:xfrm>
            <a:off x="6022611" y="3672041"/>
            <a:ext cx="266578" cy="266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DBDE696-7C7D-070D-FE55-A0837D306C7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4534076"/>
            <a:ext cx="11520000" cy="1504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051BEB-C01D-FACF-9659-DDB9DE64C991}"/>
              </a:ext>
            </a:extLst>
          </p:cNvPr>
          <p:cNvSpPr/>
          <p:nvPr/>
        </p:nvSpPr>
        <p:spPr bwMode="white">
          <a:xfrm>
            <a:off x="9640462" y="4857907"/>
            <a:ext cx="247537" cy="257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278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A7785B-E55A-13CE-70E3-E216C60BA4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2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0530EF-FF0D-96DC-4C63-C093D85F91B9}"/>
              </a:ext>
            </a:extLst>
          </p:cNvPr>
          <p:cNvSpPr/>
          <p:nvPr/>
        </p:nvSpPr>
        <p:spPr bwMode="white">
          <a:xfrm>
            <a:off x="2897623" y="2358256"/>
            <a:ext cx="561719" cy="247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51936B-FD80-B429-EB23-485DCF162D5B}"/>
              </a:ext>
            </a:extLst>
          </p:cNvPr>
          <p:cNvSpPr/>
          <p:nvPr/>
        </p:nvSpPr>
        <p:spPr bwMode="white">
          <a:xfrm>
            <a:off x="5249227" y="2358256"/>
            <a:ext cx="399867" cy="247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B701E2-87CD-207C-7B73-3C5B1EC55D6D}"/>
              </a:ext>
            </a:extLst>
          </p:cNvPr>
          <p:cNvSpPr/>
          <p:nvPr/>
        </p:nvSpPr>
        <p:spPr bwMode="white">
          <a:xfrm>
            <a:off x="7934053" y="2358256"/>
            <a:ext cx="561719" cy="247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67B455-B201-4EF4-DE2A-F6B95142BDD5}"/>
              </a:ext>
            </a:extLst>
          </p:cNvPr>
          <p:cNvSpPr/>
          <p:nvPr/>
        </p:nvSpPr>
        <p:spPr bwMode="white">
          <a:xfrm>
            <a:off x="10618880" y="2358256"/>
            <a:ext cx="561719" cy="247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072BD35-2241-0A9D-6411-14A9D6337CC6}"/>
              </a:ext>
            </a:extLst>
          </p:cNvPr>
          <p:cNvSpPr/>
          <p:nvPr/>
        </p:nvSpPr>
        <p:spPr bwMode="white">
          <a:xfrm>
            <a:off x="7810284" y="3016268"/>
            <a:ext cx="589971" cy="772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023C17B-54C1-F94C-1559-A3BD7DE856CF}"/>
              </a:ext>
            </a:extLst>
          </p:cNvPr>
          <p:cNvSpPr/>
          <p:nvPr/>
        </p:nvSpPr>
        <p:spPr bwMode="white">
          <a:xfrm>
            <a:off x="10238053" y="3016269"/>
            <a:ext cx="466459" cy="77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A799303-7133-7F6A-E668-61B731BC80B0}"/>
              </a:ext>
            </a:extLst>
          </p:cNvPr>
          <p:cNvSpPr/>
          <p:nvPr/>
        </p:nvSpPr>
        <p:spPr bwMode="white">
          <a:xfrm>
            <a:off x="2735772" y="3197461"/>
            <a:ext cx="723570" cy="247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2C121AF-C335-7871-D4D3-69C3D4B5DFCF}"/>
              </a:ext>
            </a:extLst>
          </p:cNvPr>
          <p:cNvSpPr/>
          <p:nvPr/>
        </p:nvSpPr>
        <p:spPr bwMode="white">
          <a:xfrm>
            <a:off x="5420599" y="3197461"/>
            <a:ext cx="723570" cy="247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029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64</cp:revision>
  <dcterms:created xsi:type="dcterms:W3CDTF">2015-09-16T06:44:00Z</dcterms:created>
  <dcterms:modified xsi:type="dcterms:W3CDTF">2023-08-24T05:16:31Z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