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4" r:id="rId3"/>
    <p:sldId id="343" r:id="rId4"/>
    <p:sldId id="342" r:id="rId5"/>
    <p:sldId id="341" r:id="rId6"/>
    <p:sldId id="339" r:id="rId7"/>
    <p:sldId id="338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43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2329F1-C303-64F0-50C8-699382F185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204864"/>
            <a:ext cx="11520000" cy="2809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1A787E-6800-C5F9-286C-5B319BCC17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32" y="982900"/>
            <a:ext cx="11520000" cy="2550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EA016F-45C2-ED57-6553-2B0A6025F067}"/>
              </a:ext>
            </a:extLst>
          </p:cNvPr>
          <p:cNvSpPr/>
          <p:nvPr/>
        </p:nvSpPr>
        <p:spPr bwMode="white">
          <a:xfrm>
            <a:off x="2379007" y="1135732"/>
            <a:ext cx="856859" cy="24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0AB0F0-F567-CEFF-BBEE-946D9149BB49}"/>
              </a:ext>
            </a:extLst>
          </p:cNvPr>
          <p:cNvSpPr/>
          <p:nvPr/>
        </p:nvSpPr>
        <p:spPr bwMode="white">
          <a:xfrm>
            <a:off x="5273288" y="1135732"/>
            <a:ext cx="856859" cy="24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2A9455-6957-D081-416E-11B98253B346}"/>
              </a:ext>
            </a:extLst>
          </p:cNvPr>
          <p:cNvSpPr/>
          <p:nvPr/>
        </p:nvSpPr>
        <p:spPr bwMode="white">
          <a:xfrm>
            <a:off x="8548395" y="1135732"/>
            <a:ext cx="866380" cy="24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29157E35-0017-BD18-3CAB-470D8CF86C81}"/>
              </a:ext>
            </a:extLst>
          </p:cNvPr>
          <p:cNvSpPr/>
          <p:nvPr/>
        </p:nvSpPr>
        <p:spPr bwMode="white">
          <a:xfrm>
            <a:off x="996242" y="1554858"/>
            <a:ext cx="2075422" cy="1597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29157E35-0017-BD18-3CAB-470D8CF86C81}"/>
              </a:ext>
            </a:extLst>
          </p:cNvPr>
          <p:cNvSpPr/>
          <p:nvPr/>
        </p:nvSpPr>
        <p:spPr bwMode="white">
          <a:xfrm>
            <a:off x="3863752" y="1556792"/>
            <a:ext cx="2075422" cy="1597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29157E35-0017-BD18-3CAB-470D8CF86C81}"/>
              </a:ext>
            </a:extLst>
          </p:cNvPr>
          <p:cNvSpPr/>
          <p:nvPr/>
        </p:nvSpPr>
        <p:spPr bwMode="white">
          <a:xfrm>
            <a:off x="6866386" y="1660187"/>
            <a:ext cx="4230397" cy="1597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576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49" grpId="0" animBg="1"/>
      <p:bldP spid="50" grpId="0" animBg="1"/>
      <p:bldP spid="5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076029-BD5E-9141-41DB-67C71B8B3F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489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203A65-8087-3F43-EAC8-0EECC3B4E332}"/>
              </a:ext>
            </a:extLst>
          </p:cNvPr>
          <p:cNvSpPr/>
          <p:nvPr/>
        </p:nvSpPr>
        <p:spPr bwMode="white">
          <a:xfrm>
            <a:off x="1062743" y="2254645"/>
            <a:ext cx="1532826" cy="276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6150A8-08C3-92D4-A988-60FC66BB8C2F}"/>
              </a:ext>
            </a:extLst>
          </p:cNvPr>
          <p:cNvSpPr/>
          <p:nvPr/>
        </p:nvSpPr>
        <p:spPr bwMode="white">
          <a:xfrm>
            <a:off x="4585388" y="2254645"/>
            <a:ext cx="1532826" cy="276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5CCF9D-D803-B51F-7E3E-CB111DF24BB5}"/>
              </a:ext>
            </a:extLst>
          </p:cNvPr>
          <p:cNvSpPr/>
          <p:nvPr/>
        </p:nvSpPr>
        <p:spPr bwMode="white">
          <a:xfrm>
            <a:off x="7765289" y="2283264"/>
            <a:ext cx="1370975" cy="248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86E507-71A8-EA3D-54C5-907AA3177CB0}"/>
              </a:ext>
            </a:extLst>
          </p:cNvPr>
          <p:cNvSpPr/>
          <p:nvPr/>
        </p:nvSpPr>
        <p:spPr bwMode="white">
          <a:xfrm>
            <a:off x="1062743" y="2893808"/>
            <a:ext cx="856859" cy="248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7CCC6B0-88E4-5F63-14A4-2923FE036727}"/>
              </a:ext>
            </a:extLst>
          </p:cNvPr>
          <p:cNvSpPr/>
          <p:nvPr/>
        </p:nvSpPr>
        <p:spPr bwMode="white">
          <a:xfrm>
            <a:off x="4585388" y="2893808"/>
            <a:ext cx="847338" cy="248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4DB4F5-46A2-4A35-72FA-C96D9C2DAF10}"/>
              </a:ext>
            </a:extLst>
          </p:cNvPr>
          <p:cNvSpPr/>
          <p:nvPr/>
        </p:nvSpPr>
        <p:spPr bwMode="white">
          <a:xfrm>
            <a:off x="7765289" y="2893808"/>
            <a:ext cx="685487" cy="23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681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5B58B7-F27D-193B-CD06-9E916C250F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74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4620AC-FF92-690A-DB74-C4FE0D50875C}"/>
              </a:ext>
            </a:extLst>
          </p:cNvPr>
          <p:cNvSpPr/>
          <p:nvPr/>
        </p:nvSpPr>
        <p:spPr bwMode="white">
          <a:xfrm>
            <a:off x="9326677" y="2492010"/>
            <a:ext cx="552198" cy="247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A9C580-BEF2-034C-47BB-6318CEE5AEBA}"/>
              </a:ext>
            </a:extLst>
          </p:cNvPr>
          <p:cNvSpPr/>
          <p:nvPr/>
        </p:nvSpPr>
        <p:spPr bwMode="white">
          <a:xfrm>
            <a:off x="4966214" y="3159320"/>
            <a:ext cx="552198" cy="247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F59F20-A153-4852-D2FC-6D0CF3C5B78E}"/>
              </a:ext>
            </a:extLst>
          </p:cNvPr>
          <p:cNvSpPr/>
          <p:nvPr/>
        </p:nvSpPr>
        <p:spPr bwMode="white">
          <a:xfrm>
            <a:off x="7146446" y="3826630"/>
            <a:ext cx="552198" cy="247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148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80032A-EC71-C325-151A-00DEBD8017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520000" cy="4711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A1C403-44C2-1ED2-0C95-A1F57ED42081}"/>
              </a:ext>
            </a:extLst>
          </p:cNvPr>
          <p:cNvSpPr/>
          <p:nvPr/>
        </p:nvSpPr>
        <p:spPr bwMode="white">
          <a:xfrm>
            <a:off x="1816425" y="2253570"/>
            <a:ext cx="3208462" cy="286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6211AE-A5A9-BFF6-0641-FA569148E24C}"/>
              </a:ext>
            </a:extLst>
          </p:cNvPr>
          <p:cNvSpPr/>
          <p:nvPr/>
        </p:nvSpPr>
        <p:spPr bwMode="white">
          <a:xfrm>
            <a:off x="1825946" y="2806771"/>
            <a:ext cx="3513123" cy="286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6B9BC7-4458-28B0-CD65-7499D53C01F1}"/>
              </a:ext>
            </a:extLst>
          </p:cNvPr>
          <p:cNvSpPr/>
          <p:nvPr/>
        </p:nvSpPr>
        <p:spPr bwMode="white">
          <a:xfrm>
            <a:off x="1816425" y="4695284"/>
            <a:ext cx="3065652" cy="286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B13475-9349-F2AC-4A8D-0D63BFC9FC04}"/>
              </a:ext>
            </a:extLst>
          </p:cNvPr>
          <p:cNvSpPr/>
          <p:nvPr/>
        </p:nvSpPr>
        <p:spPr bwMode="white">
          <a:xfrm>
            <a:off x="1825946" y="5296174"/>
            <a:ext cx="3217983" cy="286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96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D22A6D-BFE3-72B5-01DA-3ADCFA7A9A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312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73AE9E-1936-13E7-AB22-6255AE3EAC66}"/>
              </a:ext>
            </a:extLst>
          </p:cNvPr>
          <p:cNvSpPr/>
          <p:nvPr/>
        </p:nvSpPr>
        <p:spPr bwMode="white">
          <a:xfrm>
            <a:off x="1034181" y="2276119"/>
            <a:ext cx="3494082" cy="296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68ABFB-84C3-7694-B278-F7C9477F5A05}"/>
              </a:ext>
            </a:extLst>
          </p:cNvPr>
          <p:cNvSpPr/>
          <p:nvPr/>
        </p:nvSpPr>
        <p:spPr bwMode="white">
          <a:xfrm>
            <a:off x="1043702" y="2887728"/>
            <a:ext cx="2351603" cy="286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063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A3079D-91B7-E6E8-6D64-7CA81E6B00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03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8B633C-A030-F417-0136-905F1325294F}"/>
              </a:ext>
            </a:extLst>
          </p:cNvPr>
          <p:cNvSpPr/>
          <p:nvPr/>
        </p:nvSpPr>
        <p:spPr bwMode="white">
          <a:xfrm>
            <a:off x="1024661" y="2208328"/>
            <a:ext cx="2484892" cy="27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B408A6-806E-A6D7-29BC-CDC21ECDAC1B}"/>
              </a:ext>
            </a:extLst>
          </p:cNvPr>
          <p:cNvSpPr/>
          <p:nvPr/>
        </p:nvSpPr>
        <p:spPr bwMode="white">
          <a:xfrm>
            <a:off x="1024661" y="2762219"/>
            <a:ext cx="2627702" cy="27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3A423B-9DE5-0B10-E2E3-9997CF35EA8A}"/>
              </a:ext>
            </a:extLst>
          </p:cNvPr>
          <p:cNvSpPr/>
          <p:nvPr/>
        </p:nvSpPr>
        <p:spPr bwMode="white">
          <a:xfrm>
            <a:off x="1034181" y="3306561"/>
            <a:ext cx="4807933" cy="28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819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2B4415-8CAD-40B4-F8AA-535106765F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98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9BEB6C-F04F-590C-0DB4-FC1E0C49C23A}"/>
              </a:ext>
            </a:extLst>
          </p:cNvPr>
          <p:cNvSpPr/>
          <p:nvPr/>
        </p:nvSpPr>
        <p:spPr bwMode="white">
          <a:xfrm>
            <a:off x="1034181" y="2847925"/>
            <a:ext cx="2475371" cy="296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D50241-21AD-F0C7-4409-116EB240BE58}"/>
              </a:ext>
            </a:extLst>
          </p:cNvPr>
          <p:cNvSpPr/>
          <p:nvPr/>
        </p:nvSpPr>
        <p:spPr bwMode="white">
          <a:xfrm>
            <a:off x="1043702" y="3411296"/>
            <a:ext cx="5807603" cy="286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912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B38855-2F84-904F-D9CB-DDD7ECCE5E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42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F7411A-B1F0-B0C2-4BD6-FD590AEB8043}"/>
              </a:ext>
            </a:extLst>
          </p:cNvPr>
          <p:cNvSpPr/>
          <p:nvPr/>
        </p:nvSpPr>
        <p:spPr bwMode="white">
          <a:xfrm>
            <a:off x="1529256" y="2864286"/>
            <a:ext cx="3198942" cy="286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614104-1FAC-6475-1DFA-1E3462529C54}"/>
              </a:ext>
            </a:extLst>
          </p:cNvPr>
          <p:cNvSpPr/>
          <p:nvPr/>
        </p:nvSpPr>
        <p:spPr bwMode="white">
          <a:xfrm>
            <a:off x="1538776" y="3417338"/>
            <a:ext cx="3503603" cy="286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155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1A0FF9-B3BE-8F82-9077-5C16212D55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191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AF0C8E-8E3A-EC7A-4D14-95DAEB515BAC}"/>
              </a:ext>
            </a:extLst>
          </p:cNvPr>
          <p:cNvSpPr/>
          <p:nvPr/>
        </p:nvSpPr>
        <p:spPr bwMode="white">
          <a:xfrm>
            <a:off x="1748231" y="1614655"/>
            <a:ext cx="3084694" cy="276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5BB958-A30A-192A-F243-07BF1E54A4D7}"/>
              </a:ext>
            </a:extLst>
          </p:cNvPr>
          <p:cNvSpPr/>
          <p:nvPr/>
        </p:nvSpPr>
        <p:spPr bwMode="white">
          <a:xfrm>
            <a:off x="1738710" y="2176850"/>
            <a:ext cx="2484892" cy="285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225BC1-045C-135F-7A86-B556D2D61C6B}"/>
              </a:ext>
            </a:extLst>
          </p:cNvPr>
          <p:cNvSpPr/>
          <p:nvPr/>
        </p:nvSpPr>
        <p:spPr bwMode="white">
          <a:xfrm>
            <a:off x="1748231" y="2729517"/>
            <a:ext cx="5360132" cy="295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225BC1-045C-135F-7A86-B556D2D61C6B}"/>
              </a:ext>
            </a:extLst>
          </p:cNvPr>
          <p:cNvSpPr/>
          <p:nvPr/>
        </p:nvSpPr>
        <p:spPr bwMode="white">
          <a:xfrm>
            <a:off x="720000" y="2910563"/>
            <a:ext cx="551464" cy="295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225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405C7D-1A62-859B-AF6B-34D3F4221F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520000" cy="4387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03CBD4-5589-F577-E1EB-226A9C55862E}"/>
              </a:ext>
            </a:extLst>
          </p:cNvPr>
          <p:cNvSpPr/>
          <p:nvPr/>
        </p:nvSpPr>
        <p:spPr bwMode="white">
          <a:xfrm>
            <a:off x="10776520" y="3068960"/>
            <a:ext cx="1296144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882B94-97C8-3979-A7F5-848599C25BF3}"/>
              </a:ext>
            </a:extLst>
          </p:cNvPr>
          <p:cNvSpPr/>
          <p:nvPr/>
        </p:nvSpPr>
        <p:spPr bwMode="white">
          <a:xfrm>
            <a:off x="4592301" y="5072588"/>
            <a:ext cx="218975" cy="2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514" y="764704"/>
            <a:ext cx="4504762" cy="16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267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7AB374-D6BD-0548-DB2C-FDC67FA404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3017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01F417-B5B1-1398-B121-453EFC9840B6}"/>
              </a:ext>
            </a:extLst>
          </p:cNvPr>
          <p:cNvSpPr/>
          <p:nvPr/>
        </p:nvSpPr>
        <p:spPr bwMode="white">
          <a:xfrm>
            <a:off x="7124797" y="1615290"/>
            <a:ext cx="723570" cy="315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5CC8F6-31D2-7E83-6721-C0D4A36FACB7}"/>
              </a:ext>
            </a:extLst>
          </p:cNvPr>
          <p:cNvSpPr/>
          <p:nvPr/>
        </p:nvSpPr>
        <p:spPr bwMode="white">
          <a:xfrm>
            <a:off x="10038119" y="1615290"/>
            <a:ext cx="380827" cy="315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EC5B15-8AB0-9E7D-A219-D79A7D94EF43}"/>
              </a:ext>
            </a:extLst>
          </p:cNvPr>
          <p:cNvSpPr/>
          <p:nvPr/>
        </p:nvSpPr>
        <p:spPr bwMode="white">
          <a:xfrm>
            <a:off x="4916004" y="2866110"/>
            <a:ext cx="552198" cy="24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581B7E-9FF5-7EB0-992C-E018C3178668}"/>
              </a:ext>
            </a:extLst>
          </p:cNvPr>
          <p:cNvSpPr/>
          <p:nvPr/>
        </p:nvSpPr>
        <p:spPr bwMode="white">
          <a:xfrm>
            <a:off x="9609690" y="2866110"/>
            <a:ext cx="561719" cy="24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93A57C-C914-052D-8D6A-EAFAC2B5A7CA}"/>
              </a:ext>
            </a:extLst>
          </p:cNvPr>
          <p:cNvSpPr/>
          <p:nvPr/>
        </p:nvSpPr>
        <p:spPr bwMode="white">
          <a:xfrm>
            <a:off x="7762681" y="3477198"/>
            <a:ext cx="561719" cy="24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8FAC25C-E0C8-A2B4-5E3F-70BB296F00FB}"/>
              </a:ext>
            </a:extLst>
          </p:cNvPr>
          <p:cNvSpPr/>
          <p:nvPr/>
        </p:nvSpPr>
        <p:spPr bwMode="white">
          <a:xfrm>
            <a:off x="10133326" y="3477198"/>
            <a:ext cx="533156" cy="24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819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FB2810-AA8C-F006-6152-8E93C537BD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33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28AAF0-261C-8C58-C03E-8FC63E75274B}"/>
              </a:ext>
            </a:extLst>
          </p:cNvPr>
          <p:cNvSpPr/>
          <p:nvPr/>
        </p:nvSpPr>
        <p:spPr bwMode="white">
          <a:xfrm>
            <a:off x="2395636" y="1863019"/>
            <a:ext cx="380826" cy="25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1897CE-B931-7189-8C3B-28F01E532FBF}"/>
              </a:ext>
            </a:extLst>
          </p:cNvPr>
          <p:cNvSpPr/>
          <p:nvPr/>
        </p:nvSpPr>
        <p:spPr bwMode="white">
          <a:xfrm>
            <a:off x="7727206" y="1863019"/>
            <a:ext cx="371305" cy="25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2CEA1B-019B-E373-E119-99B36A34EF3A}"/>
              </a:ext>
            </a:extLst>
          </p:cNvPr>
          <p:cNvSpPr/>
          <p:nvPr/>
        </p:nvSpPr>
        <p:spPr bwMode="white">
          <a:xfrm>
            <a:off x="2567008" y="2606737"/>
            <a:ext cx="371305" cy="26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0719BF-6A08-2F9A-0D1E-211D1F604FD8}"/>
              </a:ext>
            </a:extLst>
          </p:cNvPr>
          <p:cNvSpPr/>
          <p:nvPr/>
        </p:nvSpPr>
        <p:spPr bwMode="white">
          <a:xfrm>
            <a:off x="9041057" y="3255107"/>
            <a:ext cx="704528" cy="324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83E538-10C8-399C-9142-01BF460198D6}"/>
              </a:ext>
            </a:extLst>
          </p:cNvPr>
          <p:cNvSpPr/>
          <p:nvPr/>
        </p:nvSpPr>
        <p:spPr bwMode="white">
          <a:xfrm>
            <a:off x="1548297" y="5123937"/>
            <a:ext cx="542677" cy="24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E8BEE5D-6434-D52C-EF8D-D4B060FA90AE}"/>
              </a:ext>
            </a:extLst>
          </p:cNvPr>
          <p:cNvSpPr/>
          <p:nvPr/>
        </p:nvSpPr>
        <p:spPr bwMode="white">
          <a:xfrm>
            <a:off x="5899239" y="5123937"/>
            <a:ext cx="552198" cy="24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F7C14A7-EE7F-2C9B-956C-8197E0F80201}"/>
              </a:ext>
            </a:extLst>
          </p:cNvPr>
          <p:cNvSpPr/>
          <p:nvPr/>
        </p:nvSpPr>
        <p:spPr bwMode="white">
          <a:xfrm>
            <a:off x="8584066" y="5133472"/>
            <a:ext cx="542677" cy="238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91897CE-B931-7189-8C3B-28F01E532FBF}"/>
              </a:ext>
            </a:extLst>
          </p:cNvPr>
          <p:cNvSpPr/>
          <p:nvPr/>
        </p:nvSpPr>
        <p:spPr bwMode="white">
          <a:xfrm>
            <a:off x="7727206" y="2611504"/>
            <a:ext cx="371305" cy="26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401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D854C8-9E97-3929-2F2E-5F9FFD3DDA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36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F22184-F96C-D3A8-2AF7-3D523AA35C27}"/>
              </a:ext>
            </a:extLst>
          </p:cNvPr>
          <p:cNvSpPr/>
          <p:nvPr/>
        </p:nvSpPr>
        <p:spPr bwMode="white">
          <a:xfrm>
            <a:off x="6651371" y="1100363"/>
            <a:ext cx="218975" cy="248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83D910-009A-20E3-CF1E-52512FDBEA0B}"/>
              </a:ext>
            </a:extLst>
          </p:cNvPr>
          <p:cNvSpPr/>
          <p:nvPr/>
        </p:nvSpPr>
        <p:spPr bwMode="white">
          <a:xfrm>
            <a:off x="1538776" y="2312082"/>
            <a:ext cx="552198" cy="248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B2603A-D865-0F9A-B995-64DFBD9188E7}"/>
              </a:ext>
            </a:extLst>
          </p:cNvPr>
          <p:cNvSpPr/>
          <p:nvPr/>
        </p:nvSpPr>
        <p:spPr bwMode="white">
          <a:xfrm>
            <a:off x="3566677" y="3523802"/>
            <a:ext cx="371305" cy="248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CDE18E-FD50-1BCD-FEC2-2DCD0AEF7B31}"/>
              </a:ext>
            </a:extLst>
          </p:cNvPr>
          <p:cNvSpPr/>
          <p:nvPr/>
        </p:nvSpPr>
        <p:spPr bwMode="white">
          <a:xfrm>
            <a:off x="1700628" y="4735521"/>
            <a:ext cx="552198" cy="248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626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156689-B8F1-4267-EDEB-B5A3F55308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68" y="910677"/>
            <a:ext cx="11520000" cy="1798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FB61AF-6158-BF2E-9E97-8261EC2F9DF6}"/>
              </a:ext>
            </a:extLst>
          </p:cNvPr>
          <p:cNvSpPr/>
          <p:nvPr/>
        </p:nvSpPr>
        <p:spPr bwMode="white">
          <a:xfrm>
            <a:off x="11190315" y="1723712"/>
            <a:ext cx="342742" cy="315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A72E94-3840-477E-54EF-B120201C38E9}"/>
              </a:ext>
            </a:extLst>
          </p:cNvPr>
          <p:cNvSpPr/>
          <p:nvPr/>
        </p:nvSpPr>
        <p:spPr bwMode="white">
          <a:xfrm>
            <a:off x="11237918" y="2374141"/>
            <a:ext cx="295140" cy="229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C184EC3-B3E3-2311-5A3C-B699BA995C9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708920"/>
            <a:ext cx="11520000" cy="1858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04BE4A-B586-5623-2D9A-A7A85B71D2DA}"/>
              </a:ext>
            </a:extLst>
          </p:cNvPr>
          <p:cNvSpPr/>
          <p:nvPr/>
        </p:nvSpPr>
        <p:spPr bwMode="white">
          <a:xfrm>
            <a:off x="11261588" y="2823305"/>
            <a:ext cx="295140" cy="22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9DBEFB-238C-23C2-DBE6-5564B2CC498D}"/>
              </a:ext>
            </a:extLst>
          </p:cNvPr>
          <p:cNvSpPr/>
          <p:nvPr/>
        </p:nvSpPr>
        <p:spPr bwMode="white">
          <a:xfrm>
            <a:off x="11261588" y="3423828"/>
            <a:ext cx="295140" cy="2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DA73EB-AE57-4BEC-474C-BD21E5317877}"/>
              </a:ext>
            </a:extLst>
          </p:cNvPr>
          <p:cNvSpPr/>
          <p:nvPr/>
        </p:nvSpPr>
        <p:spPr bwMode="white">
          <a:xfrm>
            <a:off x="11213985" y="4052947"/>
            <a:ext cx="342743" cy="324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77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2C33FB-7551-9AB1-6334-4AA946ACAD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064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6773CD-9B7E-5142-D60D-77732D512A57}"/>
              </a:ext>
            </a:extLst>
          </p:cNvPr>
          <p:cNvSpPr/>
          <p:nvPr/>
        </p:nvSpPr>
        <p:spPr bwMode="white">
          <a:xfrm>
            <a:off x="6689454" y="1740193"/>
            <a:ext cx="247537" cy="25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4CBF8B-DF08-3ECD-5D87-53DF251AD386}"/>
              </a:ext>
            </a:extLst>
          </p:cNvPr>
          <p:cNvSpPr/>
          <p:nvPr/>
        </p:nvSpPr>
        <p:spPr bwMode="white">
          <a:xfrm>
            <a:off x="7194049" y="2952744"/>
            <a:ext cx="238016" cy="25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44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8A5D8D-6A9C-6A60-4539-A339B05BEF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082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DBD7B8-CD53-8BDA-F919-29953C5AF6D0}"/>
              </a:ext>
            </a:extLst>
          </p:cNvPr>
          <p:cNvSpPr/>
          <p:nvPr/>
        </p:nvSpPr>
        <p:spPr bwMode="white">
          <a:xfrm>
            <a:off x="4052231" y="1711075"/>
            <a:ext cx="304661" cy="2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24627C-C172-D30E-3D4A-942E0BCD28A0}"/>
              </a:ext>
            </a:extLst>
          </p:cNvPr>
          <p:cNvSpPr/>
          <p:nvPr/>
        </p:nvSpPr>
        <p:spPr bwMode="white">
          <a:xfrm>
            <a:off x="9107702" y="2913375"/>
            <a:ext cx="238016" cy="25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B5CE0BB-76DE-B507-20D6-287CF6CEFFF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66" y="3968781"/>
            <a:ext cx="11520000" cy="1901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E4FA2C-8694-83CF-2158-C14F4831BEFD}"/>
              </a:ext>
            </a:extLst>
          </p:cNvPr>
          <p:cNvSpPr/>
          <p:nvPr/>
        </p:nvSpPr>
        <p:spPr bwMode="white">
          <a:xfrm>
            <a:off x="6396300" y="4723841"/>
            <a:ext cx="257057" cy="25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590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BAC3D4-5291-A2CC-A072-5C9EBE68A2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56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BBAD49-FBAA-C508-FD6B-EA2E42B4A122}"/>
              </a:ext>
            </a:extLst>
          </p:cNvPr>
          <p:cNvSpPr/>
          <p:nvPr/>
        </p:nvSpPr>
        <p:spPr bwMode="white">
          <a:xfrm>
            <a:off x="2985917" y="2225758"/>
            <a:ext cx="533157" cy="23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3A5F85-6678-A2EC-6F00-055D27683B15}"/>
              </a:ext>
            </a:extLst>
          </p:cNvPr>
          <p:cNvSpPr/>
          <p:nvPr/>
        </p:nvSpPr>
        <p:spPr bwMode="white">
          <a:xfrm>
            <a:off x="6270545" y="2225758"/>
            <a:ext cx="390347" cy="23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5DDF4B-067C-BF32-6C6D-3AADF71DD447}"/>
              </a:ext>
            </a:extLst>
          </p:cNvPr>
          <p:cNvSpPr/>
          <p:nvPr/>
        </p:nvSpPr>
        <p:spPr bwMode="white">
          <a:xfrm>
            <a:off x="9574214" y="2225758"/>
            <a:ext cx="390347" cy="247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1D5946-FB9C-6317-137D-2EF477066E67}"/>
              </a:ext>
            </a:extLst>
          </p:cNvPr>
          <p:cNvSpPr/>
          <p:nvPr/>
        </p:nvSpPr>
        <p:spPr bwMode="white">
          <a:xfrm>
            <a:off x="3309619" y="2826642"/>
            <a:ext cx="561719" cy="247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E5C8A1-9E9A-CDD7-7826-0ED9BA303621}"/>
              </a:ext>
            </a:extLst>
          </p:cNvPr>
          <p:cNvSpPr/>
          <p:nvPr/>
        </p:nvSpPr>
        <p:spPr bwMode="white">
          <a:xfrm>
            <a:off x="6613289" y="2826642"/>
            <a:ext cx="552198" cy="247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59F66F5-4894-DFEB-87F5-52FF8754DE14}"/>
              </a:ext>
            </a:extLst>
          </p:cNvPr>
          <p:cNvSpPr/>
          <p:nvPr/>
        </p:nvSpPr>
        <p:spPr bwMode="white">
          <a:xfrm>
            <a:off x="9574214" y="2826642"/>
            <a:ext cx="561719" cy="247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6FEBA75-7DD4-1718-0EC7-9B17B965240D}"/>
              </a:ext>
            </a:extLst>
          </p:cNvPr>
          <p:cNvSpPr/>
          <p:nvPr/>
        </p:nvSpPr>
        <p:spPr bwMode="white">
          <a:xfrm>
            <a:off x="3309619" y="3437063"/>
            <a:ext cx="561719" cy="23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19139E0-40F7-689B-7BA7-345E27E9289A}"/>
              </a:ext>
            </a:extLst>
          </p:cNvPr>
          <p:cNvSpPr/>
          <p:nvPr/>
        </p:nvSpPr>
        <p:spPr bwMode="white">
          <a:xfrm>
            <a:off x="6775140" y="3437063"/>
            <a:ext cx="561719" cy="23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259E0BC-B83A-2274-3378-6E365BD7F4AA}"/>
              </a:ext>
            </a:extLst>
          </p:cNvPr>
          <p:cNvSpPr/>
          <p:nvPr/>
        </p:nvSpPr>
        <p:spPr bwMode="white">
          <a:xfrm>
            <a:off x="9736066" y="3437063"/>
            <a:ext cx="561719" cy="23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2600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E4726A-197C-37FB-0CBE-527495CD47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99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157E35-0017-BD18-3CAB-470D8CF86C81}"/>
              </a:ext>
            </a:extLst>
          </p:cNvPr>
          <p:cNvSpPr/>
          <p:nvPr/>
        </p:nvSpPr>
        <p:spPr bwMode="white">
          <a:xfrm>
            <a:off x="2405157" y="1776177"/>
            <a:ext cx="856859" cy="247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F579F9-CC22-F3EC-720A-D8359D5D1DF5}"/>
              </a:ext>
            </a:extLst>
          </p:cNvPr>
          <p:cNvSpPr/>
          <p:nvPr/>
        </p:nvSpPr>
        <p:spPr bwMode="white">
          <a:xfrm>
            <a:off x="5461289" y="1776177"/>
            <a:ext cx="866380" cy="247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64E59E-D561-4556-658A-C8C4A4630C4A}"/>
              </a:ext>
            </a:extLst>
          </p:cNvPr>
          <p:cNvSpPr/>
          <p:nvPr/>
        </p:nvSpPr>
        <p:spPr bwMode="white">
          <a:xfrm>
            <a:off x="8745917" y="1776177"/>
            <a:ext cx="847339" cy="247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5CCA5C-07F5-D907-2723-67F4A49179BE}"/>
              </a:ext>
            </a:extLst>
          </p:cNvPr>
          <p:cNvSpPr/>
          <p:nvPr/>
        </p:nvSpPr>
        <p:spPr bwMode="white">
          <a:xfrm>
            <a:off x="7006382" y="2257353"/>
            <a:ext cx="3842145" cy="1642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29157E35-0017-BD18-3CAB-470D8CF86C81}"/>
              </a:ext>
            </a:extLst>
          </p:cNvPr>
          <p:cNvSpPr/>
          <p:nvPr/>
        </p:nvSpPr>
        <p:spPr bwMode="white">
          <a:xfrm>
            <a:off x="1127448" y="2414322"/>
            <a:ext cx="2016224" cy="148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29157E35-0017-BD18-3CAB-470D8CF86C81}"/>
              </a:ext>
            </a:extLst>
          </p:cNvPr>
          <p:cNvSpPr/>
          <p:nvPr/>
        </p:nvSpPr>
        <p:spPr bwMode="white">
          <a:xfrm>
            <a:off x="4066307" y="2352187"/>
            <a:ext cx="2016224" cy="148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355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43" grpId="0" animBg="1"/>
      <p:bldP spid="4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64</cp:revision>
  <dcterms:created xsi:type="dcterms:W3CDTF">2015-09-16T06:44:00Z</dcterms:created>
  <dcterms:modified xsi:type="dcterms:W3CDTF">2023-08-24T02:45:06Z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