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D0BDFD-5CA4-A70A-CF0E-0C1280C2A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76872"/>
            <a:ext cx="11520000" cy="2786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8BDCA-E0CE-370B-723D-3B01A95805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78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920700"/>
            <a:ext cx="10752381" cy="394285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367808" y="2996952"/>
            <a:ext cx="2016224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404744" y="2996952"/>
            <a:ext cx="2643584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863752" y="2996952"/>
            <a:ext cx="5328592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3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158632-6D93-84E4-AEE1-9B7EA4C9B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3613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46133-D3A6-6926-0A61-1C0D43945592}"/>
              </a:ext>
            </a:extLst>
          </p:cNvPr>
          <p:cNvSpPr/>
          <p:nvPr/>
        </p:nvSpPr>
        <p:spPr bwMode="white">
          <a:xfrm>
            <a:off x="1249983" y="2892007"/>
            <a:ext cx="2046942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588D00-381D-3FE7-6C14-8DF60F50330F}"/>
              </a:ext>
            </a:extLst>
          </p:cNvPr>
          <p:cNvSpPr/>
          <p:nvPr/>
        </p:nvSpPr>
        <p:spPr bwMode="white">
          <a:xfrm>
            <a:off x="1249983" y="3483179"/>
            <a:ext cx="2075504" cy="27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97E142-0622-9337-BED9-4B3575A9780F}"/>
              </a:ext>
            </a:extLst>
          </p:cNvPr>
          <p:cNvSpPr/>
          <p:nvPr/>
        </p:nvSpPr>
        <p:spPr bwMode="white">
          <a:xfrm>
            <a:off x="1249983" y="4055281"/>
            <a:ext cx="6331239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1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4C5DB-557F-45DE-3DFA-4650071D79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520000" cy="3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484C7-A7FC-EEE5-162A-5EB28E5C26E9}"/>
              </a:ext>
            </a:extLst>
          </p:cNvPr>
          <p:cNvSpPr/>
          <p:nvPr/>
        </p:nvSpPr>
        <p:spPr bwMode="white">
          <a:xfrm>
            <a:off x="947094" y="2261435"/>
            <a:ext cx="4008198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8A38AB-6AD4-4103-336C-80399E6C5553}"/>
              </a:ext>
            </a:extLst>
          </p:cNvPr>
          <p:cNvSpPr/>
          <p:nvPr/>
        </p:nvSpPr>
        <p:spPr bwMode="white">
          <a:xfrm>
            <a:off x="928053" y="2842532"/>
            <a:ext cx="3636892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834498-A531-AAEF-BBCC-C8778587F0A1}"/>
              </a:ext>
            </a:extLst>
          </p:cNvPr>
          <p:cNvSpPr/>
          <p:nvPr/>
        </p:nvSpPr>
        <p:spPr bwMode="white">
          <a:xfrm>
            <a:off x="937573" y="3423628"/>
            <a:ext cx="2503933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C2768C-454F-C546-807D-05ABDA9AD6CC}"/>
              </a:ext>
            </a:extLst>
          </p:cNvPr>
          <p:cNvSpPr/>
          <p:nvPr/>
        </p:nvSpPr>
        <p:spPr bwMode="white">
          <a:xfrm>
            <a:off x="937573" y="4014250"/>
            <a:ext cx="3503603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00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93C4F-AD41-E127-0D63-E4DA5982AC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349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DE09D-7AE4-1201-9378-85BDDB4C13D5}"/>
              </a:ext>
            </a:extLst>
          </p:cNvPr>
          <p:cNvSpPr/>
          <p:nvPr/>
        </p:nvSpPr>
        <p:spPr bwMode="white">
          <a:xfrm>
            <a:off x="976661" y="2263827"/>
            <a:ext cx="2075504" cy="27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F1C376-760C-879E-D0D1-9CE01ADC1DA6}"/>
              </a:ext>
            </a:extLst>
          </p:cNvPr>
          <p:cNvSpPr/>
          <p:nvPr/>
        </p:nvSpPr>
        <p:spPr bwMode="white">
          <a:xfrm>
            <a:off x="976661" y="2855494"/>
            <a:ext cx="2484892" cy="2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72AEB-4154-9D35-5F79-5B6223AC2EC7}"/>
              </a:ext>
            </a:extLst>
          </p:cNvPr>
          <p:cNvSpPr/>
          <p:nvPr/>
        </p:nvSpPr>
        <p:spPr bwMode="white">
          <a:xfrm>
            <a:off x="976661" y="3437618"/>
            <a:ext cx="2770512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22A486-AFAF-FE44-F264-D6F874610F2B}"/>
              </a:ext>
            </a:extLst>
          </p:cNvPr>
          <p:cNvSpPr/>
          <p:nvPr/>
        </p:nvSpPr>
        <p:spPr bwMode="white">
          <a:xfrm>
            <a:off x="986181" y="4019742"/>
            <a:ext cx="3941553" cy="2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64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16BA3-DA28-A3EB-995A-C70C04BD5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52" y="1052736"/>
            <a:ext cx="11520000" cy="2896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B976A2-FB5A-3539-51CA-BB0B116D4A31}"/>
              </a:ext>
            </a:extLst>
          </p:cNvPr>
          <p:cNvSpPr/>
          <p:nvPr/>
        </p:nvSpPr>
        <p:spPr bwMode="white">
          <a:xfrm>
            <a:off x="967533" y="2338881"/>
            <a:ext cx="2770512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2371F8-B128-59DA-A8E0-38417C6B8314}"/>
              </a:ext>
            </a:extLst>
          </p:cNvPr>
          <p:cNvSpPr/>
          <p:nvPr/>
        </p:nvSpPr>
        <p:spPr bwMode="white">
          <a:xfrm>
            <a:off x="967533" y="2900975"/>
            <a:ext cx="2770512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CC7B25-4116-AF92-5C05-69360A5DDE95}"/>
              </a:ext>
            </a:extLst>
          </p:cNvPr>
          <p:cNvSpPr/>
          <p:nvPr/>
        </p:nvSpPr>
        <p:spPr bwMode="white">
          <a:xfrm>
            <a:off x="967533" y="3463068"/>
            <a:ext cx="4665123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0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B9046-BF58-D8D1-1D34-6FF1F596D8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68" y="908720"/>
            <a:ext cx="11520000" cy="450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FAAD2-99B6-F56D-0F65-D6B15F33558A}"/>
              </a:ext>
            </a:extLst>
          </p:cNvPr>
          <p:cNvSpPr/>
          <p:nvPr/>
        </p:nvSpPr>
        <p:spPr bwMode="white">
          <a:xfrm>
            <a:off x="1483424" y="2184766"/>
            <a:ext cx="2475371" cy="29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EF711C-1C0E-116A-CA75-FCBE22055E28}"/>
              </a:ext>
            </a:extLst>
          </p:cNvPr>
          <p:cNvSpPr/>
          <p:nvPr/>
        </p:nvSpPr>
        <p:spPr bwMode="white">
          <a:xfrm>
            <a:off x="1483424" y="2746608"/>
            <a:ext cx="2913322" cy="29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4D7AD3-BE25-0909-6E2D-C602E80B073F}"/>
              </a:ext>
            </a:extLst>
          </p:cNvPr>
          <p:cNvSpPr/>
          <p:nvPr/>
        </p:nvSpPr>
        <p:spPr bwMode="white">
          <a:xfrm>
            <a:off x="1483424" y="3298927"/>
            <a:ext cx="2475371" cy="30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784537-52A4-2B08-51CE-F911408DE9F9}"/>
              </a:ext>
            </a:extLst>
          </p:cNvPr>
          <p:cNvSpPr/>
          <p:nvPr/>
        </p:nvSpPr>
        <p:spPr bwMode="white">
          <a:xfrm>
            <a:off x="1492944" y="3870291"/>
            <a:ext cx="4960264" cy="154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5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B0261-52C2-3D6B-B1DB-73E55EADA3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3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D09090-43F1-D00C-7D7F-478A3C433485}"/>
              </a:ext>
            </a:extLst>
          </p:cNvPr>
          <p:cNvSpPr/>
          <p:nvPr/>
        </p:nvSpPr>
        <p:spPr bwMode="white">
          <a:xfrm>
            <a:off x="1186512" y="2236517"/>
            <a:ext cx="3332231" cy="30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1A01AC-18D2-EEF3-3F49-01775481C825}"/>
              </a:ext>
            </a:extLst>
          </p:cNvPr>
          <p:cNvSpPr/>
          <p:nvPr/>
        </p:nvSpPr>
        <p:spPr bwMode="white">
          <a:xfrm>
            <a:off x="4804363" y="2236517"/>
            <a:ext cx="3760661" cy="30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4EA303-EF11-8620-B769-302ED4238ABC}"/>
              </a:ext>
            </a:extLst>
          </p:cNvPr>
          <p:cNvSpPr/>
          <p:nvPr/>
        </p:nvSpPr>
        <p:spPr bwMode="white">
          <a:xfrm>
            <a:off x="1186512" y="2799764"/>
            <a:ext cx="3332231" cy="2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B85B33-9957-CBBC-11E0-83EE483134E8}"/>
              </a:ext>
            </a:extLst>
          </p:cNvPr>
          <p:cNvSpPr/>
          <p:nvPr/>
        </p:nvSpPr>
        <p:spPr bwMode="white">
          <a:xfrm>
            <a:off x="1186512" y="3363010"/>
            <a:ext cx="4369983" cy="2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64A44-7781-E57D-6850-73CBD00A5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496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DC74DB-1063-51A5-1E1C-D2BCB338F58E}"/>
              </a:ext>
            </a:extLst>
          </p:cNvPr>
          <p:cNvSpPr/>
          <p:nvPr/>
        </p:nvSpPr>
        <p:spPr bwMode="white">
          <a:xfrm>
            <a:off x="10680552" y="4795462"/>
            <a:ext cx="1127448" cy="116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D4ACB5-F4F8-44C6-D13C-8E09B0A77A6D}"/>
              </a:ext>
            </a:extLst>
          </p:cNvPr>
          <p:cNvSpPr/>
          <p:nvPr/>
        </p:nvSpPr>
        <p:spPr bwMode="white">
          <a:xfrm>
            <a:off x="1202380" y="3770374"/>
            <a:ext cx="2037421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8F71B2-AA20-AD02-44DE-B713EED83205}"/>
              </a:ext>
            </a:extLst>
          </p:cNvPr>
          <p:cNvSpPr/>
          <p:nvPr/>
        </p:nvSpPr>
        <p:spPr bwMode="white">
          <a:xfrm>
            <a:off x="1211900" y="4332342"/>
            <a:ext cx="2056462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4E003D-DF14-9391-0C56-B91ED43D3BFF}"/>
              </a:ext>
            </a:extLst>
          </p:cNvPr>
          <p:cNvSpPr/>
          <p:nvPr/>
        </p:nvSpPr>
        <p:spPr bwMode="white">
          <a:xfrm>
            <a:off x="1192859" y="4884785"/>
            <a:ext cx="2342082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B73B37-A050-C434-DA00-168305B4D473}"/>
              </a:ext>
            </a:extLst>
          </p:cNvPr>
          <p:cNvSpPr/>
          <p:nvPr/>
        </p:nvSpPr>
        <p:spPr bwMode="white">
          <a:xfrm>
            <a:off x="1202380" y="5446753"/>
            <a:ext cx="4084363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56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526BB-F147-DC3D-EC11-CE8EA2C4B3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520000" cy="426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5BB2D-301E-230C-783B-0E5EEE92653F}"/>
              </a:ext>
            </a:extLst>
          </p:cNvPr>
          <p:cNvSpPr/>
          <p:nvPr/>
        </p:nvSpPr>
        <p:spPr bwMode="white">
          <a:xfrm>
            <a:off x="5658615" y="1844388"/>
            <a:ext cx="714049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7AC445-C737-7EB5-6A1E-7F6FD383FC95}"/>
              </a:ext>
            </a:extLst>
          </p:cNvPr>
          <p:cNvSpPr/>
          <p:nvPr/>
        </p:nvSpPr>
        <p:spPr bwMode="white">
          <a:xfrm>
            <a:off x="3583111" y="2454818"/>
            <a:ext cx="361785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29DC2E-3D78-EA7D-0AB0-D31707A6320E}"/>
              </a:ext>
            </a:extLst>
          </p:cNvPr>
          <p:cNvSpPr/>
          <p:nvPr/>
        </p:nvSpPr>
        <p:spPr bwMode="white">
          <a:xfrm>
            <a:off x="4163871" y="3666142"/>
            <a:ext cx="361785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DF4760-7E3C-D072-6E10-DE547B4DE589}"/>
              </a:ext>
            </a:extLst>
          </p:cNvPr>
          <p:cNvSpPr/>
          <p:nvPr/>
        </p:nvSpPr>
        <p:spPr bwMode="white">
          <a:xfrm>
            <a:off x="9752499" y="3666142"/>
            <a:ext cx="371306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26D640-69FB-D685-4B60-D6B884F91C0D}"/>
              </a:ext>
            </a:extLst>
          </p:cNvPr>
          <p:cNvSpPr/>
          <p:nvPr/>
        </p:nvSpPr>
        <p:spPr bwMode="white">
          <a:xfrm>
            <a:off x="3821128" y="4267034"/>
            <a:ext cx="371305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0F180C-ED8A-7269-71BB-C96B8DAEF5B3}"/>
              </a:ext>
            </a:extLst>
          </p:cNvPr>
          <p:cNvSpPr/>
          <p:nvPr/>
        </p:nvSpPr>
        <p:spPr bwMode="white">
          <a:xfrm>
            <a:off x="9419276" y="4267034"/>
            <a:ext cx="704529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371896-BBEC-CAF6-212C-00E7638F6660}"/>
              </a:ext>
            </a:extLst>
          </p:cNvPr>
          <p:cNvSpPr/>
          <p:nvPr/>
        </p:nvSpPr>
        <p:spPr bwMode="white">
          <a:xfrm>
            <a:off x="3145161" y="4877465"/>
            <a:ext cx="714049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A20416-CC36-8B20-D749-D56BA6AF8B96}"/>
              </a:ext>
            </a:extLst>
          </p:cNvPr>
          <p:cNvSpPr/>
          <p:nvPr/>
        </p:nvSpPr>
        <p:spPr bwMode="white">
          <a:xfrm>
            <a:off x="8095904" y="4877465"/>
            <a:ext cx="695008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76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C0F40-26C9-C838-30D8-79BBB12F7B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80728"/>
            <a:ext cx="11520000" cy="416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02410-D27A-8DD3-6329-15FF7E4D32C8}"/>
              </a:ext>
            </a:extLst>
          </p:cNvPr>
          <p:cNvSpPr/>
          <p:nvPr/>
        </p:nvSpPr>
        <p:spPr bwMode="white">
          <a:xfrm>
            <a:off x="1481256" y="2362517"/>
            <a:ext cx="228495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EA3EF9-F50F-4521-A7C1-73C2D61BFBF6}"/>
              </a:ext>
            </a:extLst>
          </p:cNvPr>
          <p:cNvSpPr/>
          <p:nvPr/>
        </p:nvSpPr>
        <p:spPr bwMode="white">
          <a:xfrm>
            <a:off x="3318743" y="2362517"/>
            <a:ext cx="22849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9A2C6C-7DE4-206E-D133-6B37E02A85CD}"/>
              </a:ext>
            </a:extLst>
          </p:cNvPr>
          <p:cNvSpPr/>
          <p:nvPr/>
        </p:nvSpPr>
        <p:spPr bwMode="white">
          <a:xfrm>
            <a:off x="7403107" y="2362517"/>
            <a:ext cx="390347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E8AAB2-76C6-FE4F-F382-0BCE2CF93693}"/>
              </a:ext>
            </a:extLst>
          </p:cNvPr>
          <p:cNvSpPr/>
          <p:nvPr/>
        </p:nvSpPr>
        <p:spPr bwMode="white">
          <a:xfrm>
            <a:off x="2566611" y="2972410"/>
            <a:ext cx="390347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14375B-125A-D4DB-6028-E9E34E6E9A28}"/>
              </a:ext>
            </a:extLst>
          </p:cNvPr>
          <p:cNvSpPr/>
          <p:nvPr/>
        </p:nvSpPr>
        <p:spPr bwMode="white">
          <a:xfrm>
            <a:off x="6241586" y="2972410"/>
            <a:ext cx="22849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EBC39F-5BD3-E9AE-7C6E-E41584BB98BF}"/>
              </a:ext>
            </a:extLst>
          </p:cNvPr>
          <p:cNvSpPr/>
          <p:nvPr/>
        </p:nvSpPr>
        <p:spPr bwMode="white">
          <a:xfrm>
            <a:off x="9583338" y="2972410"/>
            <a:ext cx="733090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93E15C-95BD-5339-0E3C-0D33C069ED5D}"/>
              </a:ext>
            </a:extLst>
          </p:cNvPr>
          <p:cNvSpPr/>
          <p:nvPr/>
        </p:nvSpPr>
        <p:spPr bwMode="white">
          <a:xfrm>
            <a:off x="2737983" y="3572773"/>
            <a:ext cx="21897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628042-A7E7-D1C4-FE0B-5FB72A015C35}"/>
              </a:ext>
            </a:extLst>
          </p:cNvPr>
          <p:cNvSpPr/>
          <p:nvPr/>
        </p:nvSpPr>
        <p:spPr bwMode="white">
          <a:xfrm>
            <a:off x="6574809" y="3572773"/>
            <a:ext cx="22849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017017-22E6-D80B-A195-10614365DCB4}"/>
              </a:ext>
            </a:extLst>
          </p:cNvPr>
          <p:cNvSpPr/>
          <p:nvPr/>
        </p:nvSpPr>
        <p:spPr bwMode="white">
          <a:xfrm>
            <a:off x="9259636" y="3572773"/>
            <a:ext cx="552198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9FE2B5-40DE-31D8-45A8-743B1224FC67}"/>
              </a:ext>
            </a:extLst>
          </p:cNvPr>
          <p:cNvSpPr/>
          <p:nvPr/>
        </p:nvSpPr>
        <p:spPr bwMode="white">
          <a:xfrm>
            <a:off x="3842380" y="4182666"/>
            <a:ext cx="704528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628290-2712-25B9-AF80-A2E71FFF3D5B}"/>
              </a:ext>
            </a:extLst>
          </p:cNvPr>
          <p:cNvSpPr/>
          <p:nvPr/>
        </p:nvSpPr>
        <p:spPr bwMode="white">
          <a:xfrm>
            <a:off x="9754710" y="4182666"/>
            <a:ext cx="21897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0F50B6-F680-D9CF-BB84-D9400D6560B4}"/>
              </a:ext>
            </a:extLst>
          </p:cNvPr>
          <p:cNvSpPr/>
          <p:nvPr/>
        </p:nvSpPr>
        <p:spPr bwMode="white">
          <a:xfrm>
            <a:off x="4156561" y="4783030"/>
            <a:ext cx="21897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D068458-7ED8-A129-9438-04C675625D8E}"/>
              </a:ext>
            </a:extLst>
          </p:cNvPr>
          <p:cNvSpPr/>
          <p:nvPr/>
        </p:nvSpPr>
        <p:spPr bwMode="white">
          <a:xfrm>
            <a:off x="9269157" y="4783030"/>
            <a:ext cx="714049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19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F5D4B-CEFC-EC2F-02CB-06680F61C2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54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E501F-AA95-2993-4082-9B4F80B1308E}"/>
              </a:ext>
            </a:extLst>
          </p:cNvPr>
          <p:cNvSpPr/>
          <p:nvPr/>
        </p:nvSpPr>
        <p:spPr bwMode="white">
          <a:xfrm>
            <a:off x="5289917" y="1147778"/>
            <a:ext cx="723570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4C1752-F52E-90B2-C4BE-607069175587}"/>
              </a:ext>
            </a:extLst>
          </p:cNvPr>
          <p:cNvSpPr/>
          <p:nvPr/>
        </p:nvSpPr>
        <p:spPr bwMode="white">
          <a:xfrm>
            <a:off x="7793851" y="1147778"/>
            <a:ext cx="218975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B18936-B2F4-B9A0-5FCD-1FC63546095A}"/>
              </a:ext>
            </a:extLst>
          </p:cNvPr>
          <p:cNvSpPr/>
          <p:nvPr/>
        </p:nvSpPr>
        <p:spPr bwMode="white">
          <a:xfrm>
            <a:off x="5604099" y="2577273"/>
            <a:ext cx="380826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C687CF-710D-DCE4-DF76-8AF8E10870A3}"/>
              </a:ext>
            </a:extLst>
          </p:cNvPr>
          <p:cNvSpPr/>
          <p:nvPr/>
        </p:nvSpPr>
        <p:spPr bwMode="white">
          <a:xfrm>
            <a:off x="9317157" y="2577273"/>
            <a:ext cx="380826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3109DA-688C-FD33-66D5-5E1A6859B525}"/>
              </a:ext>
            </a:extLst>
          </p:cNvPr>
          <p:cNvSpPr/>
          <p:nvPr/>
        </p:nvSpPr>
        <p:spPr bwMode="white">
          <a:xfrm>
            <a:off x="2052892" y="3320610"/>
            <a:ext cx="371305" cy="2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AF6C5F-00F5-399C-9984-9B388FB3135D}"/>
              </a:ext>
            </a:extLst>
          </p:cNvPr>
          <p:cNvSpPr/>
          <p:nvPr/>
        </p:nvSpPr>
        <p:spPr bwMode="white">
          <a:xfrm>
            <a:off x="5775471" y="3330140"/>
            <a:ext cx="371305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2C00CE-82CF-5267-EE5C-1A2811EB05B1}"/>
              </a:ext>
            </a:extLst>
          </p:cNvPr>
          <p:cNvSpPr/>
          <p:nvPr/>
        </p:nvSpPr>
        <p:spPr bwMode="white">
          <a:xfrm>
            <a:off x="8993454" y="3320610"/>
            <a:ext cx="361785" cy="2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B18936-B2F4-B9A0-5FCD-1FC63546095A}"/>
              </a:ext>
            </a:extLst>
          </p:cNvPr>
          <p:cNvSpPr/>
          <p:nvPr/>
        </p:nvSpPr>
        <p:spPr bwMode="white">
          <a:xfrm>
            <a:off x="1717918" y="2577273"/>
            <a:ext cx="380826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D0CBB3C-E48F-234E-9419-0AED8177E5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5303"/>
            <a:ext cx="11520000" cy="231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5596A7-88B8-5B2E-C761-BF93D2F933A6}"/>
              </a:ext>
            </a:extLst>
          </p:cNvPr>
          <p:cNvSpPr/>
          <p:nvPr/>
        </p:nvSpPr>
        <p:spPr bwMode="white">
          <a:xfrm>
            <a:off x="5375603" y="4498915"/>
            <a:ext cx="561719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170D7A-1B16-14A9-3B08-5EBA22A5B330}"/>
              </a:ext>
            </a:extLst>
          </p:cNvPr>
          <p:cNvSpPr/>
          <p:nvPr/>
        </p:nvSpPr>
        <p:spPr bwMode="white">
          <a:xfrm>
            <a:off x="1529256" y="5712559"/>
            <a:ext cx="228495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4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DC3A1-900A-F1EC-5585-7EDBB83A2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23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77E92C-8F83-6DE3-F3EB-94CB1F7C75C0}"/>
              </a:ext>
            </a:extLst>
          </p:cNvPr>
          <p:cNvSpPr/>
          <p:nvPr/>
        </p:nvSpPr>
        <p:spPr bwMode="white">
          <a:xfrm>
            <a:off x="11141950" y="1690291"/>
            <a:ext cx="295140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83456F-2E03-B0C7-D74F-E264C72F32C2}"/>
              </a:ext>
            </a:extLst>
          </p:cNvPr>
          <p:cNvSpPr/>
          <p:nvPr/>
        </p:nvSpPr>
        <p:spPr bwMode="white">
          <a:xfrm>
            <a:off x="11141950" y="2929368"/>
            <a:ext cx="295140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8F5FC8-ED8C-9229-0B4A-28A63588752B}"/>
              </a:ext>
            </a:extLst>
          </p:cNvPr>
          <p:cNvSpPr/>
          <p:nvPr/>
        </p:nvSpPr>
        <p:spPr bwMode="white">
          <a:xfrm>
            <a:off x="11141950" y="3548907"/>
            <a:ext cx="295140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4BAD7F-6D66-8AD1-2CA9-C343784969A3}"/>
              </a:ext>
            </a:extLst>
          </p:cNvPr>
          <p:cNvSpPr/>
          <p:nvPr/>
        </p:nvSpPr>
        <p:spPr bwMode="white">
          <a:xfrm>
            <a:off x="11141950" y="4168445"/>
            <a:ext cx="295140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DCD38F-396B-F5ED-7C85-1939E1FE7521}"/>
              </a:ext>
            </a:extLst>
          </p:cNvPr>
          <p:cNvSpPr/>
          <p:nvPr/>
        </p:nvSpPr>
        <p:spPr bwMode="white">
          <a:xfrm>
            <a:off x="11094347" y="4749859"/>
            <a:ext cx="342742" cy="32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B70A9-53A2-F7D9-886B-3FFA70CCEA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43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E8A0E-243E-4A9E-1B93-C28C7BD0AC1D}"/>
              </a:ext>
            </a:extLst>
          </p:cNvPr>
          <p:cNvSpPr/>
          <p:nvPr/>
        </p:nvSpPr>
        <p:spPr bwMode="white">
          <a:xfrm>
            <a:off x="5258747" y="1862503"/>
            <a:ext cx="257057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B912C1-9077-1553-9287-792D9499D238}"/>
              </a:ext>
            </a:extLst>
          </p:cNvPr>
          <p:cNvSpPr/>
          <p:nvPr/>
        </p:nvSpPr>
        <p:spPr bwMode="white">
          <a:xfrm>
            <a:off x="5944235" y="3102421"/>
            <a:ext cx="247537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B017AD-2868-91A5-9C54-6CB9685F153A}"/>
              </a:ext>
            </a:extLst>
          </p:cNvPr>
          <p:cNvSpPr/>
          <p:nvPr/>
        </p:nvSpPr>
        <p:spPr bwMode="white">
          <a:xfrm>
            <a:off x="10990185" y="4342339"/>
            <a:ext cx="304661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5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69A25-B36B-6093-4E46-49C84CA971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0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FEA9B-0218-3C01-3E01-F9A1E05A1B7A}"/>
              </a:ext>
            </a:extLst>
          </p:cNvPr>
          <p:cNvSpPr/>
          <p:nvPr/>
        </p:nvSpPr>
        <p:spPr bwMode="white">
          <a:xfrm>
            <a:off x="9593256" y="1138302"/>
            <a:ext cx="257057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44906-822F-56D9-95CE-308EA85A9014}"/>
              </a:ext>
            </a:extLst>
          </p:cNvPr>
          <p:cNvSpPr/>
          <p:nvPr/>
        </p:nvSpPr>
        <p:spPr bwMode="white">
          <a:xfrm>
            <a:off x="4556826" y="2377477"/>
            <a:ext cx="304661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2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3DE89-B1B2-E2CC-25E7-29C4FE2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57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AC0F5-78CD-720B-DA57-F865EC830EF3}"/>
              </a:ext>
            </a:extLst>
          </p:cNvPr>
          <p:cNvSpPr/>
          <p:nvPr/>
        </p:nvSpPr>
        <p:spPr bwMode="white">
          <a:xfrm>
            <a:off x="8939086" y="2366497"/>
            <a:ext cx="361785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74751-2910-AD17-EC32-4BCCFB73C029}"/>
              </a:ext>
            </a:extLst>
          </p:cNvPr>
          <p:cNvSpPr/>
          <p:nvPr/>
        </p:nvSpPr>
        <p:spPr bwMode="white">
          <a:xfrm>
            <a:off x="3912177" y="2680919"/>
            <a:ext cx="209454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F004A4-AD9A-8B27-DAA5-1E58572F1EAC}"/>
              </a:ext>
            </a:extLst>
          </p:cNvPr>
          <p:cNvSpPr/>
          <p:nvPr/>
        </p:nvSpPr>
        <p:spPr bwMode="white">
          <a:xfrm>
            <a:off x="7396739" y="3500323"/>
            <a:ext cx="371306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870D37-BBB8-A458-AA4C-FF30A9A7F816}"/>
              </a:ext>
            </a:extLst>
          </p:cNvPr>
          <p:cNvSpPr/>
          <p:nvPr/>
        </p:nvSpPr>
        <p:spPr bwMode="white">
          <a:xfrm>
            <a:off x="10576640" y="3500323"/>
            <a:ext cx="371305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1F8DF9-5B62-D624-7C8A-63AEAA5997EF}"/>
              </a:ext>
            </a:extLst>
          </p:cNvPr>
          <p:cNvSpPr/>
          <p:nvPr/>
        </p:nvSpPr>
        <p:spPr bwMode="white">
          <a:xfrm>
            <a:off x="1760507" y="3690882"/>
            <a:ext cx="209454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04AACE-E44C-0075-A9E2-38B05CFC36D8}"/>
              </a:ext>
            </a:extLst>
          </p:cNvPr>
          <p:cNvSpPr/>
          <p:nvPr/>
        </p:nvSpPr>
        <p:spPr bwMode="white">
          <a:xfrm>
            <a:off x="5892474" y="3690882"/>
            <a:ext cx="209454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477C20-E0BD-5E75-B0AB-26DF4C4398BC}"/>
              </a:ext>
            </a:extLst>
          </p:cNvPr>
          <p:cNvSpPr/>
          <p:nvPr/>
        </p:nvSpPr>
        <p:spPr bwMode="white">
          <a:xfrm>
            <a:off x="3912177" y="4519814"/>
            <a:ext cx="209454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90EDCF-899E-1AC6-5114-4477342261A1}"/>
              </a:ext>
            </a:extLst>
          </p:cNvPr>
          <p:cNvSpPr/>
          <p:nvPr/>
        </p:nvSpPr>
        <p:spPr bwMode="white">
          <a:xfrm>
            <a:off x="9081896" y="4529342"/>
            <a:ext cx="361785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C08E12-2BED-B7AE-83CB-FED7D67C2838}"/>
              </a:ext>
            </a:extLst>
          </p:cNvPr>
          <p:cNvSpPr/>
          <p:nvPr/>
        </p:nvSpPr>
        <p:spPr bwMode="white">
          <a:xfrm>
            <a:off x="4492937" y="5091492"/>
            <a:ext cx="371305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563A67-2AC1-5245-C77C-C55E689E8A56}"/>
              </a:ext>
            </a:extLst>
          </p:cNvPr>
          <p:cNvSpPr/>
          <p:nvPr/>
        </p:nvSpPr>
        <p:spPr bwMode="white">
          <a:xfrm>
            <a:off x="8377367" y="5081964"/>
            <a:ext cx="685487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72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1DB01-E519-C6BF-444F-231BEF2D77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3" y="908720"/>
            <a:ext cx="11520000" cy="206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CB45E0-BBA2-37EA-6FD6-07D16C268372}"/>
              </a:ext>
            </a:extLst>
          </p:cNvPr>
          <p:cNvSpPr/>
          <p:nvPr/>
        </p:nvSpPr>
        <p:spPr bwMode="white">
          <a:xfrm>
            <a:off x="1866159" y="2188412"/>
            <a:ext cx="2952328" cy="76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14641A-CC48-0657-F968-684638A69B61}"/>
              </a:ext>
            </a:extLst>
          </p:cNvPr>
          <p:cNvSpPr/>
          <p:nvPr/>
        </p:nvSpPr>
        <p:spPr bwMode="white">
          <a:xfrm>
            <a:off x="7116749" y="2204166"/>
            <a:ext cx="4398481" cy="73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8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2023-08-24T02:07:49Z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