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1" r:id="rId3"/>
    <p:sldId id="340" r:id="rId4"/>
    <p:sldId id="339" r:id="rId5"/>
    <p:sldId id="338" r:id="rId6"/>
    <p:sldId id="336" r:id="rId7"/>
    <p:sldId id="335" r:id="rId8"/>
    <p:sldId id="334" r:id="rId9"/>
    <p:sldId id="333" r:id="rId10"/>
    <p:sldId id="332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43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714" y="2257571"/>
            <a:ext cx="5428571" cy="2342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575DCE-97E2-25B7-D82C-99FA4C8DE4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1520000" cy="3313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8AC6EF6-D110-FBF7-ABE4-59653117618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3920768"/>
            <a:ext cx="11520000" cy="2937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3512" y="3965982"/>
            <a:ext cx="7222964" cy="284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838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92CFDA-1B82-40EA-B446-B000AA4309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836712"/>
            <a:ext cx="11520000" cy="2885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60E966-FDE5-673A-A007-14CE3E8042CF}"/>
              </a:ext>
            </a:extLst>
          </p:cNvPr>
          <p:cNvSpPr/>
          <p:nvPr/>
        </p:nvSpPr>
        <p:spPr bwMode="white">
          <a:xfrm>
            <a:off x="1411834" y="2741266"/>
            <a:ext cx="2475371" cy="29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2D83B3-DFCC-45F3-1C7D-EE5B9176CC96}"/>
              </a:ext>
            </a:extLst>
          </p:cNvPr>
          <p:cNvSpPr/>
          <p:nvPr/>
        </p:nvSpPr>
        <p:spPr bwMode="white">
          <a:xfrm>
            <a:off x="1421355" y="3293586"/>
            <a:ext cx="3503603" cy="285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205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A4D4B9-1FA3-E81A-BDD1-1CE9B15CCB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520000" cy="2716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BCEE94-7C3D-C6CD-3122-B766B4FDB746}"/>
              </a:ext>
            </a:extLst>
          </p:cNvPr>
          <p:cNvSpPr/>
          <p:nvPr/>
        </p:nvSpPr>
        <p:spPr bwMode="white">
          <a:xfrm>
            <a:off x="1041095" y="2420229"/>
            <a:ext cx="1618512" cy="285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F0D78B-0567-F030-90C5-3A0380AB22D4}"/>
              </a:ext>
            </a:extLst>
          </p:cNvPr>
          <p:cNvSpPr/>
          <p:nvPr/>
        </p:nvSpPr>
        <p:spPr bwMode="white">
          <a:xfrm>
            <a:off x="1050615" y="3001750"/>
            <a:ext cx="3522644" cy="533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35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D76F76-F100-CB09-7850-515F55D5A9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520000" cy="3822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8C68A7-A13C-F3A3-A259-97E34227EE43}"/>
              </a:ext>
            </a:extLst>
          </p:cNvPr>
          <p:cNvSpPr/>
          <p:nvPr/>
        </p:nvSpPr>
        <p:spPr bwMode="white">
          <a:xfrm>
            <a:off x="1122623" y="2205204"/>
            <a:ext cx="3722578" cy="276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3A5865-8945-3CDE-6FF0-F2B3BA526D64}"/>
              </a:ext>
            </a:extLst>
          </p:cNvPr>
          <p:cNvSpPr/>
          <p:nvPr/>
        </p:nvSpPr>
        <p:spPr bwMode="white">
          <a:xfrm>
            <a:off x="1113103" y="2767649"/>
            <a:ext cx="2475371" cy="285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CCADFC-1728-1CD2-6468-CFD955B6DCD4}"/>
              </a:ext>
            </a:extLst>
          </p:cNvPr>
          <p:cNvSpPr/>
          <p:nvPr/>
        </p:nvSpPr>
        <p:spPr bwMode="white">
          <a:xfrm>
            <a:off x="1122623" y="3320562"/>
            <a:ext cx="4369983" cy="285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007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115A6A-9A5F-7D41-678B-0BE4854155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520000" cy="3528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FCD9B2-DAF6-7A95-9B5B-2B398A1B86F6}"/>
              </a:ext>
            </a:extLst>
          </p:cNvPr>
          <p:cNvSpPr/>
          <p:nvPr/>
        </p:nvSpPr>
        <p:spPr bwMode="white">
          <a:xfrm>
            <a:off x="1113103" y="2921203"/>
            <a:ext cx="2627702" cy="28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CE6DAF-B9DF-1956-D14D-93654A51F092}"/>
              </a:ext>
            </a:extLst>
          </p:cNvPr>
          <p:cNvSpPr/>
          <p:nvPr/>
        </p:nvSpPr>
        <p:spPr bwMode="white">
          <a:xfrm>
            <a:off x="1151185" y="3483935"/>
            <a:ext cx="3018049" cy="28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F7194A-F45A-651F-DCD8-A261D78BDA86}"/>
              </a:ext>
            </a:extLst>
          </p:cNvPr>
          <p:cNvSpPr/>
          <p:nvPr/>
        </p:nvSpPr>
        <p:spPr bwMode="white">
          <a:xfrm>
            <a:off x="1122623" y="4037129"/>
            <a:ext cx="5236363" cy="28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745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78EB64-9722-76F9-BD15-DB392C9F3E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01" y="908720"/>
            <a:ext cx="11520000" cy="3230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E89E62-527A-7FBD-1D40-426C097197A4}"/>
              </a:ext>
            </a:extLst>
          </p:cNvPr>
          <p:cNvSpPr/>
          <p:nvPr/>
        </p:nvSpPr>
        <p:spPr bwMode="white">
          <a:xfrm>
            <a:off x="1241640" y="1585409"/>
            <a:ext cx="1894611" cy="295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BC6929-F622-1512-EA0D-536834F75E3E}"/>
              </a:ext>
            </a:extLst>
          </p:cNvPr>
          <p:cNvSpPr/>
          <p:nvPr/>
        </p:nvSpPr>
        <p:spPr bwMode="white">
          <a:xfrm>
            <a:off x="1232120" y="2157260"/>
            <a:ext cx="1761322" cy="276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555D7E-C698-FDF9-16FB-81636C7BD07B}"/>
              </a:ext>
            </a:extLst>
          </p:cNvPr>
          <p:cNvSpPr/>
          <p:nvPr/>
        </p:nvSpPr>
        <p:spPr bwMode="white">
          <a:xfrm>
            <a:off x="1241640" y="2700518"/>
            <a:ext cx="2637223" cy="28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128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0E6411-168C-23A3-EFB9-7F0BCA6B64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908720"/>
            <a:ext cx="11520000" cy="3477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E04C10-F3EC-8B77-E859-0266208A0D84}"/>
              </a:ext>
            </a:extLst>
          </p:cNvPr>
          <p:cNvSpPr/>
          <p:nvPr/>
        </p:nvSpPr>
        <p:spPr bwMode="white">
          <a:xfrm>
            <a:off x="1233719" y="2299586"/>
            <a:ext cx="1066314" cy="23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520F1A-B191-0489-E336-7D041FEB25D8}"/>
              </a:ext>
            </a:extLst>
          </p:cNvPr>
          <p:cNvSpPr/>
          <p:nvPr/>
        </p:nvSpPr>
        <p:spPr bwMode="white">
          <a:xfrm>
            <a:off x="1233719" y="2842595"/>
            <a:ext cx="1761322" cy="29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20D802-4B67-7F8D-0523-822F563C4FB1}"/>
              </a:ext>
            </a:extLst>
          </p:cNvPr>
          <p:cNvSpPr/>
          <p:nvPr/>
        </p:nvSpPr>
        <p:spPr bwMode="white">
          <a:xfrm>
            <a:off x="1233719" y="3404657"/>
            <a:ext cx="1761322" cy="29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9939E8-DE98-631B-CE09-BF291C3C6976}"/>
              </a:ext>
            </a:extLst>
          </p:cNvPr>
          <p:cNvSpPr/>
          <p:nvPr/>
        </p:nvSpPr>
        <p:spPr bwMode="white">
          <a:xfrm>
            <a:off x="1243239" y="3957193"/>
            <a:ext cx="4941223" cy="29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16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5E3DDA-1AA6-D2EC-6E0B-008735DD47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3960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2F4768-D0CD-D304-7276-CCCDB0997B84}"/>
              </a:ext>
            </a:extLst>
          </p:cNvPr>
          <p:cNvSpPr/>
          <p:nvPr/>
        </p:nvSpPr>
        <p:spPr bwMode="white">
          <a:xfrm>
            <a:off x="3049954" y="1651397"/>
            <a:ext cx="733090" cy="24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B89D2E-C22E-AE79-7A47-F0F8F7BB9F27}"/>
              </a:ext>
            </a:extLst>
          </p:cNvPr>
          <p:cNvSpPr/>
          <p:nvPr/>
        </p:nvSpPr>
        <p:spPr bwMode="white">
          <a:xfrm>
            <a:off x="7829326" y="1651397"/>
            <a:ext cx="228495" cy="24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F557DC-13FA-F8DB-2D9D-289F7EBF9EED}"/>
              </a:ext>
            </a:extLst>
          </p:cNvPr>
          <p:cNvSpPr/>
          <p:nvPr/>
        </p:nvSpPr>
        <p:spPr bwMode="white">
          <a:xfrm>
            <a:off x="9343111" y="1651397"/>
            <a:ext cx="1066314" cy="24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08150A-85E5-1F69-007A-037569C9DEF5}"/>
              </a:ext>
            </a:extLst>
          </p:cNvPr>
          <p:cNvSpPr/>
          <p:nvPr/>
        </p:nvSpPr>
        <p:spPr bwMode="white">
          <a:xfrm>
            <a:off x="4154351" y="2222687"/>
            <a:ext cx="371305" cy="314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8D584D-4D49-D921-20EF-41505349CB44}"/>
              </a:ext>
            </a:extLst>
          </p:cNvPr>
          <p:cNvSpPr/>
          <p:nvPr/>
        </p:nvSpPr>
        <p:spPr bwMode="white">
          <a:xfrm>
            <a:off x="6934384" y="2232208"/>
            <a:ext cx="361785" cy="304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481DFDC-6F6A-1042-A4EA-97FBAD42D743}"/>
              </a:ext>
            </a:extLst>
          </p:cNvPr>
          <p:cNvSpPr/>
          <p:nvPr/>
        </p:nvSpPr>
        <p:spPr bwMode="white">
          <a:xfrm>
            <a:off x="10533194" y="2222687"/>
            <a:ext cx="704529" cy="314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45A8519-F4FA-6853-5A28-27BD982898C9}"/>
              </a:ext>
            </a:extLst>
          </p:cNvPr>
          <p:cNvSpPr/>
          <p:nvPr/>
        </p:nvSpPr>
        <p:spPr bwMode="white">
          <a:xfrm>
            <a:off x="5658615" y="2889192"/>
            <a:ext cx="218975" cy="23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D9FAFE5-B9C2-D19E-9D4E-661C3A58F60D}"/>
              </a:ext>
            </a:extLst>
          </p:cNvPr>
          <p:cNvSpPr/>
          <p:nvPr/>
        </p:nvSpPr>
        <p:spPr bwMode="white">
          <a:xfrm>
            <a:off x="4649425" y="3498568"/>
            <a:ext cx="894942" cy="24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CDC37F6-AC8A-DAF4-C396-23F936C5D288}"/>
              </a:ext>
            </a:extLst>
          </p:cNvPr>
          <p:cNvSpPr/>
          <p:nvPr/>
        </p:nvSpPr>
        <p:spPr bwMode="white">
          <a:xfrm>
            <a:off x="7343772" y="3498568"/>
            <a:ext cx="380826" cy="24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5979539-26E3-6478-98B0-BBAB59A8946F}"/>
              </a:ext>
            </a:extLst>
          </p:cNvPr>
          <p:cNvSpPr/>
          <p:nvPr/>
        </p:nvSpPr>
        <p:spPr bwMode="white">
          <a:xfrm>
            <a:off x="9847706" y="3508090"/>
            <a:ext cx="218975" cy="23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7442D6D-0581-55DD-864E-D8EB6B2FCE3B}"/>
              </a:ext>
            </a:extLst>
          </p:cNvPr>
          <p:cNvSpPr/>
          <p:nvPr/>
        </p:nvSpPr>
        <p:spPr bwMode="white">
          <a:xfrm>
            <a:off x="8114946" y="4136509"/>
            <a:ext cx="190413" cy="23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F00C1A1-8AD2-2306-6CF4-F2C9982EA241}"/>
              </a:ext>
            </a:extLst>
          </p:cNvPr>
          <p:cNvSpPr/>
          <p:nvPr/>
        </p:nvSpPr>
        <p:spPr bwMode="white">
          <a:xfrm>
            <a:off x="10371342" y="4136509"/>
            <a:ext cx="228496" cy="24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9348F75-8829-A8E5-5D28-127033E3D174}"/>
              </a:ext>
            </a:extLst>
          </p:cNvPr>
          <p:cNvSpPr/>
          <p:nvPr/>
        </p:nvSpPr>
        <p:spPr bwMode="white">
          <a:xfrm>
            <a:off x="8095904" y="4517369"/>
            <a:ext cx="218975" cy="23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77739A2-DB61-57F7-0184-17115EB7A86E}"/>
              </a:ext>
            </a:extLst>
          </p:cNvPr>
          <p:cNvSpPr/>
          <p:nvPr/>
        </p:nvSpPr>
        <p:spPr bwMode="white">
          <a:xfrm>
            <a:off x="10371342" y="4517369"/>
            <a:ext cx="228496" cy="23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079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48249D-EE0A-6F20-0E81-A84C9B5982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92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0D07D2-9F2D-94F7-15F0-59BFC7AE95BD}"/>
              </a:ext>
            </a:extLst>
          </p:cNvPr>
          <p:cNvSpPr/>
          <p:nvPr/>
        </p:nvSpPr>
        <p:spPr bwMode="white">
          <a:xfrm>
            <a:off x="3290578" y="1166808"/>
            <a:ext cx="390347" cy="2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660712-C1E7-5F97-1F2D-6A25525C9F85}"/>
              </a:ext>
            </a:extLst>
          </p:cNvPr>
          <p:cNvSpPr/>
          <p:nvPr/>
        </p:nvSpPr>
        <p:spPr bwMode="white">
          <a:xfrm>
            <a:off x="5556495" y="1176336"/>
            <a:ext cx="218975" cy="23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3AD087-66C0-F7C0-579D-E411BA283428}"/>
              </a:ext>
            </a:extLst>
          </p:cNvPr>
          <p:cNvSpPr/>
          <p:nvPr/>
        </p:nvSpPr>
        <p:spPr bwMode="white">
          <a:xfrm>
            <a:off x="9574214" y="1795712"/>
            <a:ext cx="218975" cy="23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152748-2914-AE88-872C-18586D89B0D6}"/>
              </a:ext>
            </a:extLst>
          </p:cNvPr>
          <p:cNvSpPr/>
          <p:nvPr/>
        </p:nvSpPr>
        <p:spPr bwMode="white">
          <a:xfrm>
            <a:off x="2624132" y="2405559"/>
            <a:ext cx="218975" cy="2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A7129C-B487-EBF8-BCD3-F6CFC5DA7262}"/>
              </a:ext>
            </a:extLst>
          </p:cNvPr>
          <p:cNvSpPr/>
          <p:nvPr/>
        </p:nvSpPr>
        <p:spPr bwMode="white">
          <a:xfrm>
            <a:off x="4899570" y="3596667"/>
            <a:ext cx="695008" cy="323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AA9F78E-354A-E0DF-C272-88E9FCD48B09}"/>
              </a:ext>
            </a:extLst>
          </p:cNvPr>
          <p:cNvSpPr/>
          <p:nvPr/>
        </p:nvSpPr>
        <p:spPr bwMode="white">
          <a:xfrm>
            <a:off x="10174016" y="3606195"/>
            <a:ext cx="714049" cy="304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FB12345-660B-94FC-9285-DBDFF80C1D54}"/>
              </a:ext>
            </a:extLst>
          </p:cNvPr>
          <p:cNvSpPr/>
          <p:nvPr/>
        </p:nvSpPr>
        <p:spPr bwMode="white">
          <a:xfrm>
            <a:off x="4556826" y="4216042"/>
            <a:ext cx="714049" cy="323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8DA5A4F-5F26-7B98-7C90-C7AF575AD753}"/>
              </a:ext>
            </a:extLst>
          </p:cNvPr>
          <p:cNvSpPr/>
          <p:nvPr/>
        </p:nvSpPr>
        <p:spPr bwMode="white">
          <a:xfrm>
            <a:off x="9345719" y="4216042"/>
            <a:ext cx="361785" cy="314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98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1CF330-1650-61FC-1D0A-6ED4246BA9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54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6D9874-3009-5A5E-B2D1-2A1639F5C00E}"/>
              </a:ext>
            </a:extLst>
          </p:cNvPr>
          <p:cNvSpPr/>
          <p:nvPr/>
        </p:nvSpPr>
        <p:spPr bwMode="white">
          <a:xfrm>
            <a:off x="6622809" y="1701327"/>
            <a:ext cx="285619" cy="248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029A5E-AE9D-C1BE-52B8-86400130FF84}"/>
              </a:ext>
            </a:extLst>
          </p:cNvPr>
          <p:cNvSpPr/>
          <p:nvPr/>
        </p:nvSpPr>
        <p:spPr bwMode="white">
          <a:xfrm>
            <a:off x="6194380" y="2931937"/>
            <a:ext cx="304661" cy="248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2C75C1-81F3-2917-97F4-B76D788972CD}"/>
              </a:ext>
            </a:extLst>
          </p:cNvPr>
          <p:cNvSpPr/>
          <p:nvPr/>
        </p:nvSpPr>
        <p:spPr bwMode="white">
          <a:xfrm>
            <a:off x="8384132" y="4181627"/>
            <a:ext cx="276098" cy="23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998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49294E-DD48-6CC8-E5AF-F8F08AED97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520000" cy="1827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831A61-8A8A-DC25-6F67-AC640E2CCC37}"/>
              </a:ext>
            </a:extLst>
          </p:cNvPr>
          <p:cNvSpPr/>
          <p:nvPr/>
        </p:nvSpPr>
        <p:spPr bwMode="white">
          <a:xfrm>
            <a:off x="3845532" y="1788804"/>
            <a:ext cx="276099" cy="239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C847C8D-FAD9-9A4A-8C2C-06F0E2E9D94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182" y="2735851"/>
            <a:ext cx="11520000" cy="1278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B3E58D-5F89-FDA4-213F-05359B96AC0E}"/>
              </a:ext>
            </a:extLst>
          </p:cNvPr>
          <p:cNvSpPr/>
          <p:nvPr/>
        </p:nvSpPr>
        <p:spPr bwMode="white">
          <a:xfrm>
            <a:off x="9514124" y="2936222"/>
            <a:ext cx="266578" cy="23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905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F4869B-9873-33C5-3997-5162CE8A9F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520000" cy="4237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06B299-AB0B-8CC3-90BC-62DD582EBE04}"/>
              </a:ext>
            </a:extLst>
          </p:cNvPr>
          <p:cNvSpPr/>
          <p:nvPr/>
        </p:nvSpPr>
        <p:spPr bwMode="white">
          <a:xfrm>
            <a:off x="10965781" y="1660975"/>
            <a:ext cx="342743" cy="32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6AD2EE-B52A-0216-5D6A-3978FD91B6C9}"/>
              </a:ext>
            </a:extLst>
          </p:cNvPr>
          <p:cNvSpPr/>
          <p:nvPr/>
        </p:nvSpPr>
        <p:spPr bwMode="white">
          <a:xfrm>
            <a:off x="10965781" y="2260876"/>
            <a:ext cx="352264" cy="32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FF4BD3-6D05-CA4C-8D2D-551FDBA70ECD}"/>
              </a:ext>
            </a:extLst>
          </p:cNvPr>
          <p:cNvSpPr/>
          <p:nvPr/>
        </p:nvSpPr>
        <p:spPr bwMode="white">
          <a:xfrm>
            <a:off x="11013384" y="3517809"/>
            <a:ext cx="295140" cy="23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E7F843-F642-2C4D-D592-848B5B483C49}"/>
              </a:ext>
            </a:extLst>
          </p:cNvPr>
          <p:cNvSpPr/>
          <p:nvPr/>
        </p:nvSpPr>
        <p:spPr bwMode="white">
          <a:xfrm>
            <a:off x="11013384" y="4127232"/>
            <a:ext cx="304661" cy="23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FAC7797-2914-8FCE-F5BB-5CFAD3DF2297}"/>
              </a:ext>
            </a:extLst>
          </p:cNvPr>
          <p:cNvSpPr/>
          <p:nvPr/>
        </p:nvSpPr>
        <p:spPr bwMode="white">
          <a:xfrm>
            <a:off x="11013384" y="4727132"/>
            <a:ext cx="295140" cy="23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60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0075F1-A942-8DCD-B0EB-EE7ACE8339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520000" cy="4090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2CB352-A5CA-C4BC-BFF2-661AA6E24FA1}"/>
              </a:ext>
            </a:extLst>
          </p:cNvPr>
          <p:cNvSpPr/>
          <p:nvPr/>
        </p:nvSpPr>
        <p:spPr bwMode="white">
          <a:xfrm>
            <a:off x="2960111" y="2491535"/>
            <a:ext cx="390347" cy="24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BE46C0-B18A-FBB3-FEB6-8DBD86E9CD76}"/>
              </a:ext>
            </a:extLst>
          </p:cNvPr>
          <p:cNvSpPr/>
          <p:nvPr/>
        </p:nvSpPr>
        <p:spPr bwMode="white">
          <a:xfrm>
            <a:off x="5321235" y="2491535"/>
            <a:ext cx="714049" cy="24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1E9A06-1C87-09D9-6464-8A3176FE1309}"/>
              </a:ext>
            </a:extLst>
          </p:cNvPr>
          <p:cNvSpPr/>
          <p:nvPr/>
        </p:nvSpPr>
        <p:spPr bwMode="white">
          <a:xfrm>
            <a:off x="7834689" y="2491535"/>
            <a:ext cx="190413" cy="24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7B3F7B-A7F6-6EB4-703E-17ABE117966B}"/>
              </a:ext>
            </a:extLst>
          </p:cNvPr>
          <p:cNvSpPr/>
          <p:nvPr/>
        </p:nvSpPr>
        <p:spPr bwMode="white">
          <a:xfrm>
            <a:off x="10681367" y="2491535"/>
            <a:ext cx="542677" cy="24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3374298-9C15-3151-5305-7D6E337DDB0B}"/>
              </a:ext>
            </a:extLst>
          </p:cNvPr>
          <p:cNvSpPr/>
          <p:nvPr/>
        </p:nvSpPr>
        <p:spPr bwMode="white">
          <a:xfrm>
            <a:off x="2950590" y="3473643"/>
            <a:ext cx="228495" cy="24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DAFE76A-5094-04EA-8F83-5FFA70FEDB24}"/>
              </a:ext>
            </a:extLst>
          </p:cNvPr>
          <p:cNvSpPr/>
          <p:nvPr/>
        </p:nvSpPr>
        <p:spPr bwMode="white">
          <a:xfrm>
            <a:off x="10662326" y="3473643"/>
            <a:ext cx="561719" cy="24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8B2C4C5-D2A2-8EA4-4D53-0478F81F1622}"/>
              </a:ext>
            </a:extLst>
          </p:cNvPr>
          <p:cNvSpPr/>
          <p:nvPr/>
        </p:nvSpPr>
        <p:spPr bwMode="white">
          <a:xfrm>
            <a:off x="5178425" y="3212976"/>
            <a:ext cx="269503" cy="699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10D8AD5-F8C6-F0A5-E806-6A4176E626CC}"/>
              </a:ext>
            </a:extLst>
          </p:cNvPr>
          <p:cNvSpPr/>
          <p:nvPr/>
        </p:nvSpPr>
        <p:spPr bwMode="white">
          <a:xfrm>
            <a:off x="8444012" y="3212977"/>
            <a:ext cx="316284" cy="699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B7945F4-C085-F623-82F6-4DF1D15CE995}"/>
              </a:ext>
            </a:extLst>
          </p:cNvPr>
          <p:cNvSpPr/>
          <p:nvPr/>
        </p:nvSpPr>
        <p:spPr bwMode="white">
          <a:xfrm>
            <a:off x="4962748" y="4270445"/>
            <a:ext cx="431354" cy="724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0EF75A0-A28A-CDF5-41ED-B1151DAB6763}"/>
              </a:ext>
            </a:extLst>
          </p:cNvPr>
          <p:cNvSpPr/>
          <p:nvPr/>
        </p:nvSpPr>
        <p:spPr bwMode="white">
          <a:xfrm>
            <a:off x="2960111" y="4455751"/>
            <a:ext cx="561719" cy="24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692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EEC411-4CA8-B55F-5609-5CC98C7FD9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382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9E1DEF-9A16-7F24-8CBA-E10A6D6DC00C}"/>
              </a:ext>
            </a:extLst>
          </p:cNvPr>
          <p:cNvSpPr/>
          <p:nvPr/>
        </p:nvSpPr>
        <p:spPr bwMode="white">
          <a:xfrm>
            <a:off x="2624132" y="1766970"/>
            <a:ext cx="733090" cy="24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F5A037-D3F0-0898-F1D5-B023FAD0C7AA}"/>
              </a:ext>
            </a:extLst>
          </p:cNvPr>
          <p:cNvSpPr/>
          <p:nvPr/>
        </p:nvSpPr>
        <p:spPr bwMode="white">
          <a:xfrm>
            <a:off x="5642181" y="1766970"/>
            <a:ext cx="723570" cy="24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C19409-A8D1-727B-91CD-AD37175FF118}"/>
              </a:ext>
            </a:extLst>
          </p:cNvPr>
          <p:cNvSpPr/>
          <p:nvPr/>
        </p:nvSpPr>
        <p:spPr bwMode="white">
          <a:xfrm>
            <a:off x="10012165" y="1766970"/>
            <a:ext cx="714049" cy="24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079E1DEF-9A16-7F24-8CBA-E10A6D6DC00C}"/>
              </a:ext>
            </a:extLst>
          </p:cNvPr>
          <p:cNvSpPr/>
          <p:nvPr/>
        </p:nvSpPr>
        <p:spPr bwMode="white">
          <a:xfrm>
            <a:off x="1127448" y="2276872"/>
            <a:ext cx="2016224" cy="1393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079E1DEF-9A16-7F24-8CBA-E10A6D6DC00C}"/>
              </a:ext>
            </a:extLst>
          </p:cNvPr>
          <p:cNvSpPr/>
          <p:nvPr/>
        </p:nvSpPr>
        <p:spPr bwMode="white">
          <a:xfrm>
            <a:off x="4330362" y="2348880"/>
            <a:ext cx="2016224" cy="1393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079E1DEF-9A16-7F24-8CBA-E10A6D6DC00C}"/>
              </a:ext>
            </a:extLst>
          </p:cNvPr>
          <p:cNvSpPr/>
          <p:nvPr/>
        </p:nvSpPr>
        <p:spPr bwMode="white">
          <a:xfrm>
            <a:off x="6888088" y="2184728"/>
            <a:ext cx="4536504" cy="1393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840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49" grpId="0" animBg="1"/>
      <p:bldP spid="50" grpId="0" animBg="1"/>
      <p:bldP spid="5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113994-BF60-3F04-2146-F19A081C37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024" y="966616"/>
            <a:ext cx="11520000" cy="2475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A92508-BA21-AE83-1336-3FA2C5DAD010}"/>
              </a:ext>
            </a:extLst>
          </p:cNvPr>
          <p:cNvSpPr/>
          <p:nvPr/>
        </p:nvSpPr>
        <p:spPr bwMode="white">
          <a:xfrm>
            <a:off x="2287957" y="1272413"/>
            <a:ext cx="714049" cy="24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3A4AAF-E12B-6D82-66B9-6914D78973DC}"/>
              </a:ext>
            </a:extLst>
          </p:cNvPr>
          <p:cNvSpPr/>
          <p:nvPr/>
        </p:nvSpPr>
        <p:spPr bwMode="white">
          <a:xfrm>
            <a:off x="5458338" y="1272413"/>
            <a:ext cx="561719" cy="24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F8E91B-2319-54A5-FDC7-B2F600F0CF4D}"/>
              </a:ext>
            </a:extLst>
          </p:cNvPr>
          <p:cNvSpPr/>
          <p:nvPr/>
        </p:nvSpPr>
        <p:spPr bwMode="white">
          <a:xfrm>
            <a:off x="9647428" y="1272413"/>
            <a:ext cx="561719" cy="24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079E1DEF-9A16-7F24-8CBA-E10A6D6DC00C}"/>
              </a:ext>
            </a:extLst>
          </p:cNvPr>
          <p:cNvSpPr/>
          <p:nvPr/>
        </p:nvSpPr>
        <p:spPr bwMode="white">
          <a:xfrm>
            <a:off x="936024" y="1784353"/>
            <a:ext cx="2016224" cy="1393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079E1DEF-9A16-7F24-8CBA-E10A6D6DC00C}"/>
              </a:ext>
            </a:extLst>
          </p:cNvPr>
          <p:cNvSpPr/>
          <p:nvPr/>
        </p:nvSpPr>
        <p:spPr bwMode="white">
          <a:xfrm>
            <a:off x="3986767" y="1695416"/>
            <a:ext cx="2016224" cy="1393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079E1DEF-9A16-7F24-8CBA-E10A6D6DC00C}"/>
              </a:ext>
            </a:extLst>
          </p:cNvPr>
          <p:cNvSpPr/>
          <p:nvPr/>
        </p:nvSpPr>
        <p:spPr bwMode="white">
          <a:xfrm>
            <a:off x="6600056" y="1734798"/>
            <a:ext cx="4392488" cy="1393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539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39" grpId="0" animBg="1"/>
      <p:bldP spid="40" grpId="0" animBg="1"/>
      <p:bldP spid="4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63</cp:revision>
  <dcterms:created xsi:type="dcterms:W3CDTF">2015-09-16T06:44:00Z</dcterms:created>
  <dcterms:modified xsi:type="dcterms:W3CDTF">2023-08-24T05:55:23Z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