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8" r:id="rId6"/>
    <p:sldId id="336" r:id="rId7"/>
    <p:sldId id="335" r:id="rId8"/>
    <p:sldId id="333" r:id="rId9"/>
    <p:sldId id="332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80" y="2180160"/>
            <a:ext cx="11520000" cy="2497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4496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0105" y="3762728"/>
            <a:ext cx="371305" cy="31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3643" y="4391410"/>
            <a:ext cx="371305" cy="31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8188" y="4400935"/>
            <a:ext cx="380826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420" y="5020092"/>
            <a:ext cx="380826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54980" y="3461385"/>
            <a:ext cx="6621145" cy="12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915" y="4077335"/>
            <a:ext cx="6621145" cy="12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321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4502" y="3043702"/>
            <a:ext cx="2046942" cy="32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2420" y="3672892"/>
            <a:ext cx="1380495" cy="32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1692" y="3672892"/>
            <a:ext cx="1351933" cy="32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31040"/>
            <a:ext cx="11520000" cy="2993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90" y="3323795"/>
            <a:ext cx="11520000" cy="3570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711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4122" y="1662972"/>
            <a:ext cx="695008" cy="32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1510" y="1662972"/>
            <a:ext cx="695008" cy="3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3955" y="2263775"/>
            <a:ext cx="69532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1990" y="2254276"/>
            <a:ext cx="704528" cy="3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95097" y="2883729"/>
            <a:ext cx="247537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58866" y="3484570"/>
            <a:ext cx="295140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305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3527" y="1146830"/>
            <a:ext cx="304661" cy="2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2271" y="2902499"/>
            <a:ext cx="10729785" cy="33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048" y="3503625"/>
            <a:ext cx="2856198" cy="32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1860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11430"/>
            <a:ext cx="11520000" cy="400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085" y="2211070"/>
            <a:ext cx="716280" cy="732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1850" y="2211070"/>
            <a:ext cx="716280" cy="732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6950" y="3129280"/>
            <a:ext cx="716280" cy="7327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925" y="4030980"/>
            <a:ext cx="735965" cy="7537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8055" y="2188845"/>
            <a:ext cx="1420495" cy="7550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5835" y="3129280"/>
            <a:ext cx="1420495" cy="7550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4765" y="3107055"/>
            <a:ext cx="1420495" cy="7550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7785" y="3107055"/>
            <a:ext cx="1420495" cy="7550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7135" y="4030345"/>
            <a:ext cx="1420495" cy="755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419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5064" y="2318537"/>
            <a:ext cx="476033" cy="2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7031" y="2337603"/>
            <a:ext cx="752133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1940" y="2890524"/>
            <a:ext cx="428429" cy="2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8634" y="2890524"/>
            <a:ext cx="504595" cy="2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1858" y="3481578"/>
            <a:ext cx="266578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745060"/>
            <a:ext cx="11520000" cy="2230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5428" y="1421923"/>
            <a:ext cx="295140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0734" y="1421923"/>
            <a:ext cx="295140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6849" y="1431456"/>
            <a:ext cx="304661" cy="26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2634" y="1412389"/>
            <a:ext cx="323702" cy="30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4568" y="1421923"/>
            <a:ext cx="295140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0453" y="1974853"/>
            <a:ext cx="675966" cy="31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90238" y="1993920"/>
            <a:ext cx="361785" cy="28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42238" y="1984387"/>
            <a:ext cx="380826" cy="30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03758" y="1984387"/>
            <a:ext cx="361785" cy="30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62932" y="2546850"/>
            <a:ext cx="1304330" cy="3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975815"/>
            <a:ext cx="11520000" cy="3544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5181841" y="4986148"/>
            <a:ext cx="685487" cy="31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62800" y="5567334"/>
            <a:ext cx="704528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5643" y="6138993"/>
            <a:ext cx="704528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3960"/>
            <a:ext cx="11520000" cy="3229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5891" y="967348"/>
            <a:ext cx="266578" cy="25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1740" y="2567940"/>
            <a:ext cx="42862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063570"/>
            <a:ext cx="11520000" cy="2652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752420" y="4158995"/>
            <a:ext cx="247537" cy="25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745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7345" y="2567704"/>
            <a:ext cx="8035438" cy="3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6866" y="5207441"/>
            <a:ext cx="9701553" cy="3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b="11613"/>
          <a:stretch>
            <a:fillRect/>
          </a:stretch>
        </p:blipFill>
        <p:spPr>
          <a:xfrm>
            <a:off x="711200" y="3425190"/>
            <a:ext cx="6502400" cy="633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28540" y="3067685"/>
            <a:ext cx="15157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16815"/>
            <a:ext cx="11520000" cy="2652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6618" y="1456166"/>
            <a:ext cx="1066314" cy="30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4750" y="3040229"/>
            <a:ext cx="1380495" cy="32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4982" y="3040229"/>
            <a:ext cx="1380495" cy="32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55" y="3469845"/>
            <a:ext cx="11520000" cy="3165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457557" y="3574719"/>
            <a:ext cx="1380495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7788" y="3574719"/>
            <a:ext cx="1704198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6053" y="4671136"/>
            <a:ext cx="247537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9524" y="5205044"/>
            <a:ext cx="304661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04896" y="5195510"/>
            <a:ext cx="257057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4185" y="5205044"/>
            <a:ext cx="266579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87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8386" y="4199426"/>
            <a:ext cx="1066314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2221" y="4199426"/>
            <a:ext cx="1066314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866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7345" y="1595198"/>
            <a:ext cx="6397884" cy="33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7345" y="2842747"/>
            <a:ext cx="10253752" cy="33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4122" y="3480806"/>
            <a:ext cx="875900" cy="31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25" y="5356891"/>
            <a:ext cx="1504264" cy="31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2023-08-25T15:48:06Z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