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43" r:id="rId3"/>
    <p:sldId id="342" r:id="rId4"/>
    <p:sldId id="341" r:id="rId5"/>
    <p:sldId id="340" r:id="rId6"/>
    <p:sldId id="338" r:id="rId7"/>
    <p:sldId id="337" r:id="rId8"/>
    <p:sldId id="336" r:id="rId9"/>
    <p:sldId id="334" r:id="rId10"/>
    <p:sldId id="332" r:id="rId11"/>
    <p:sldId id="331" r:id="rId12"/>
    <p:sldId id="330" r:id="rId13"/>
    <p:sldId id="328" r:id="rId14"/>
    <p:sldId id="327" r:id="rId15"/>
    <p:sldId id="325" r:id="rId16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4" d="100"/>
          <a:sy n="104" d="100"/>
        </p:scale>
        <p:origin x="1206" y="11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466"/>
          <a:stretch>
            <a:fillRect/>
          </a:stretch>
        </p:blipFill>
        <p:spPr>
          <a:xfrm>
            <a:off x="2588895" y="2608580"/>
            <a:ext cx="7013575" cy="16408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25" y="844755"/>
            <a:ext cx="11520000" cy="35012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87825" y="2800476"/>
            <a:ext cx="4960264" cy="66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25" y="844755"/>
            <a:ext cx="11520000" cy="41127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344023" y="1722650"/>
            <a:ext cx="1047272" cy="3148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915263" y="3783795"/>
            <a:ext cx="3198942" cy="3244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924783" y="4470843"/>
            <a:ext cx="2037421" cy="3244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820" y="888570"/>
            <a:ext cx="11520000" cy="34064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820" y="4450285"/>
            <a:ext cx="11520000" cy="21188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495" y="966040"/>
            <a:ext cx="11520000" cy="460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742940" y="4768215"/>
            <a:ext cx="5817235" cy="99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89585" y="5474335"/>
            <a:ext cx="5817235" cy="99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495" y="889205"/>
            <a:ext cx="11520000" cy="14986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944172" y="1137393"/>
            <a:ext cx="2941884" cy="3245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495" y="2387805"/>
            <a:ext cx="11520000" cy="39620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686123" y="3197352"/>
            <a:ext cx="342743" cy="3142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686123" y="3873562"/>
            <a:ext cx="342743" cy="3238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695643" y="4559296"/>
            <a:ext cx="333223" cy="3238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25" y="889205"/>
            <a:ext cx="11520000" cy="27303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25" y="844755"/>
            <a:ext cx="11520000" cy="41084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372254" y="1645472"/>
            <a:ext cx="695008" cy="3240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859130" y="2360398"/>
            <a:ext cx="685487" cy="305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229114" y="2350865"/>
            <a:ext cx="695008" cy="3145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380122" y="2350865"/>
            <a:ext cx="704529" cy="3145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124056" y="3056259"/>
            <a:ext cx="704528" cy="3145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840089" y="3761652"/>
            <a:ext cx="685487" cy="305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210072" y="3761652"/>
            <a:ext cx="714049" cy="3145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056420" y="3752120"/>
            <a:ext cx="704529" cy="3240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477643" y="4457514"/>
            <a:ext cx="714049" cy="3145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981246" y="4457514"/>
            <a:ext cx="695008" cy="3145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25" y="877775"/>
            <a:ext cx="11520000" cy="42807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000618" y="1821627"/>
            <a:ext cx="247537" cy="2574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333841" y="3223104"/>
            <a:ext cx="247537" cy="247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25" y="888570"/>
            <a:ext cx="11520000" cy="47199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657213" y="1050669"/>
            <a:ext cx="257057" cy="2669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162800" y="2461893"/>
            <a:ext cx="247537" cy="2574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25" y="878410"/>
            <a:ext cx="11520000" cy="7105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648353" y="1233699"/>
            <a:ext cx="257057" cy="259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200" y="1774395"/>
            <a:ext cx="11520000" cy="27949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25" y="900000"/>
            <a:ext cx="11520000" cy="45864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773114" y="2368432"/>
            <a:ext cx="333223" cy="305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429378" y="2368432"/>
            <a:ext cx="361785" cy="305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761610" y="2368432"/>
            <a:ext cx="380827" cy="3146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411329" y="3064507"/>
            <a:ext cx="380826" cy="305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753081" y="3054972"/>
            <a:ext cx="380826" cy="3241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428056" y="3064507"/>
            <a:ext cx="380827" cy="305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430370" y="3760582"/>
            <a:ext cx="333223" cy="305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763263" y="3760582"/>
            <a:ext cx="333223" cy="305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753081" y="3760582"/>
            <a:ext cx="371305" cy="305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438238" y="3760582"/>
            <a:ext cx="361785" cy="2955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906403" y="4437587"/>
            <a:ext cx="1380495" cy="3146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5753081" y="5133662"/>
            <a:ext cx="1380495" cy="3241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25" y="684735"/>
            <a:ext cx="11520000" cy="35916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753742" y="1723171"/>
            <a:ext cx="704528" cy="3143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419858" y="1723171"/>
            <a:ext cx="714049" cy="3143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085973" y="1723171"/>
            <a:ext cx="714049" cy="3143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086965" y="2418637"/>
            <a:ext cx="1361454" cy="3143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429048" y="2418637"/>
            <a:ext cx="1370975" cy="3143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761610" y="2418637"/>
            <a:ext cx="1370975" cy="3143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753411" y="3104577"/>
            <a:ext cx="1370975" cy="3143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105015" y="3104577"/>
            <a:ext cx="1361454" cy="3143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428056" y="3104577"/>
            <a:ext cx="1380495" cy="323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753081" y="3800044"/>
            <a:ext cx="2046942" cy="3143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25" y="833960"/>
            <a:ext cx="11520000" cy="41299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239957" y="2436351"/>
            <a:ext cx="1047272" cy="314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239296" y="2436351"/>
            <a:ext cx="2389685" cy="314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838767" y="3819368"/>
            <a:ext cx="5388693" cy="3433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40287" y="4515645"/>
            <a:ext cx="3703537" cy="3338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25" y="4964000"/>
            <a:ext cx="11520000" cy="13350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4410667" y="5898519"/>
            <a:ext cx="5388694" cy="3337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25" y="888570"/>
            <a:ext cx="11520000" cy="26485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73510" y="1631680"/>
            <a:ext cx="1704198" cy="323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086304" y="1631680"/>
            <a:ext cx="1704198" cy="323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163461" y="2327156"/>
            <a:ext cx="1056793" cy="304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735362" y="3013104"/>
            <a:ext cx="2380165" cy="3143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915263" y="3013104"/>
            <a:ext cx="2370644" cy="3143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5100" y="3537155"/>
            <a:ext cx="11520000" cy="26700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white">
          <a:xfrm>
            <a:off x="7178257" y="3699265"/>
            <a:ext cx="1047272" cy="314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636571" y="4385851"/>
            <a:ext cx="1370975" cy="314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960934" y="5072437"/>
            <a:ext cx="1361454" cy="3242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464868" y="5072437"/>
            <a:ext cx="1361454" cy="314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122455" y="5759023"/>
            <a:ext cx="1713719" cy="3242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7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66</cp:revision>
  <dcterms:created xsi:type="dcterms:W3CDTF">2015-09-16T06:44:00Z</dcterms:created>
  <dcterms:modified xsi:type="dcterms:W3CDTF">2023-08-25T16:05:11Z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2052-10.1.0.7698</vt:lpwstr>
  </property>
  <property fmtid="{D5CDD505-2E9C-101B-9397-08002B2CF9AE}" pid="3" name="ICV">
    <vt:lpwstr>0803F182AC044BA3913AF2E555CD301E</vt:lpwstr>
  </property>
</Properties>
</file>