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3" r:id="rId4"/>
    <p:sldId id="341" r:id="rId5"/>
    <p:sldId id="339" r:id="rId6"/>
    <p:sldId id="338" r:id="rId7"/>
    <p:sldId id="337" r:id="rId8"/>
    <p:sldId id="336" r:id="rId9"/>
    <p:sldId id="335" r:id="rId10"/>
    <p:sldId id="333" r:id="rId11"/>
    <p:sldId id="332" r:id="rId12"/>
    <p:sldId id="331" r:id="rId13"/>
    <p:sldId id="330" r:id="rId14"/>
    <p:sldId id="328" r:id="rId15"/>
    <p:sldId id="326" r:id="rId16"/>
    <p:sldId id="325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7">
          <p15:clr>
            <a:srgbClr val="A4A3A4"/>
          </p15:clr>
        </p15:guide>
        <p15:guide id="3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7"/>
    <a:srgbClr val="FF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372"/>
          <a:stretch>
            <a:fillRect/>
          </a:stretch>
        </p:blipFill>
        <p:spPr>
          <a:xfrm>
            <a:off x="2677160" y="2618740"/>
            <a:ext cx="6837045" cy="1620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80" y="877775"/>
            <a:ext cx="11520000" cy="4366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6656" y="1564264"/>
            <a:ext cx="342743" cy="31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6656" y="2679808"/>
            <a:ext cx="342743" cy="31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94739" y="3833492"/>
            <a:ext cx="304661" cy="23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94739" y="4949036"/>
            <a:ext cx="304661" cy="23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778715"/>
            <a:ext cx="11520000" cy="4069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1940" y="3780939"/>
            <a:ext cx="7054809" cy="33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2420" y="4343261"/>
            <a:ext cx="5379173" cy="33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44755"/>
            <a:ext cx="11520000" cy="4328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" t="876" r="3940" b="-876"/>
          <a:stretch>
            <a:fillRect/>
          </a:stretch>
        </p:blipFill>
        <p:spPr>
          <a:xfrm>
            <a:off x="578485" y="877570"/>
            <a:ext cx="11035755" cy="217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95" y="3052650"/>
            <a:ext cx="11520000" cy="3294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145" y="900000"/>
            <a:ext cx="11520000" cy="2299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94839" y="1615672"/>
            <a:ext cx="704528" cy="324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0475" y="1615672"/>
            <a:ext cx="695008" cy="324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6111" y="1615672"/>
            <a:ext cx="675966" cy="324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30806" y="2178667"/>
            <a:ext cx="714049" cy="31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1797" y="2732120"/>
            <a:ext cx="685487" cy="31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22145" y="2732120"/>
            <a:ext cx="714049" cy="31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145" y="3199970"/>
            <a:ext cx="11520000" cy="3397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4370806" y="4030346"/>
            <a:ext cx="685487" cy="29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46111" y="4020801"/>
            <a:ext cx="704529" cy="30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45550" y="5070475"/>
            <a:ext cx="2103755" cy="104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55" y="889205"/>
            <a:ext cx="11520000" cy="2239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54207" y="1575319"/>
            <a:ext cx="399867" cy="343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0687" y="2699785"/>
            <a:ext cx="9377851" cy="333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2760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33020"/>
            <a:ext cx="11520000" cy="3871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2491105"/>
            <a:ext cx="1683385" cy="8420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9310" y="2491105"/>
            <a:ext cx="1683385" cy="8420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0845" y="2491105"/>
            <a:ext cx="1683385" cy="8420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0320" y="2491105"/>
            <a:ext cx="1683385" cy="8420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6140" y="2491105"/>
            <a:ext cx="1683385" cy="8420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3893820"/>
            <a:ext cx="1683385" cy="8420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9310" y="3893820"/>
            <a:ext cx="1683385" cy="8420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0845" y="3893820"/>
            <a:ext cx="1683385" cy="8420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0320" y="3893820"/>
            <a:ext cx="1683385" cy="8420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6140" y="3893820"/>
            <a:ext cx="1683385" cy="842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8705976E-8E3C-4971-AA89-EBAD293320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3299626"/>
            <a:ext cx="10446314" cy="2142379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3"/>
          <a:stretch>
            <a:fillRect/>
          </a:stretch>
        </p:blipFill>
        <p:spPr>
          <a:xfrm>
            <a:off x="609600" y="889000"/>
            <a:ext cx="10994480" cy="2299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7575" y="1574800"/>
            <a:ext cx="53022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5725" y="1574800"/>
            <a:ext cx="69405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98720" y="2138045"/>
            <a:ext cx="65913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2060" y="2138045"/>
            <a:ext cx="59690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94330" y="2691130"/>
            <a:ext cx="46545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02650" y="2691130"/>
            <a:ext cx="53848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06976" y="3716544"/>
            <a:ext cx="576580" cy="54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76390" y="3732798"/>
            <a:ext cx="616756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43162" y="3751270"/>
            <a:ext cx="640188" cy="51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21460" y="4347644"/>
            <a:ext cx="678082" cy="484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902524" y="4376610"/>
            <a:ext cx="729980" cy="47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397725" y="4896369"/>
            <a:ext cx="629285" cy="54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70563" y="4914731"/>
            <a:ext cx="62928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776292" y="4831853"/>
            <a:ext cx="640188" cy="47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1400175" y="4052570"/>
            <a:ext cx="552450" cy="511810"/>
          </a:xfrm>
          <a:prstGeom prst="line">
            <a:avLst/>
          </a:prstGeom>
          <a:ln w="19050">
            <a:solidFill>
              <a:srgbClr val="EC00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362075" y="5154295"/>
            <a:ext cx="629285" cy="3175"/>
          </a:xfrm>
          <a:prstGeom prst="line">
            <a:avLst/>
          </a:prstGeom>
          <a:ln w="19050">
            <a:solidFill>
              <a:srgbClr val="EC00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015880" y="4052545"/>
            <a:ext cx="576580" cy="504190"/>
          </a:xfrm>
          <a:prstGeom prst="line">
            <a:avLst/>
          </a:prstGeom>
          <a:ln w="19050">
            <a:solidFill>
              <a:srgbClr val="EC00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017150" y="4669130"/>
            <a:ext cx="575310" cy="535305"/>
          </a:xfrm>
          <a:prstGeom prst="line">
            <a:avLst/>
          </a:prstGeom>
          <a:ln w="19050">
            <a:solidFill>
              <a:srgbClr val="EC00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5028580" y="4052545"/>
            <a:ext cx="563880" cy="1176655"/>
          </a:xfrm>
          <a:prstGeom prst="line">
            <a:avLst/>
          </a:prstGeom>
          <a:ln w="19050">
            <a:solidFill>
              <a:srgbClr val="EC00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8649300" y="3922395"/>
            <a:ext cx="592455" cy="1201420"/>
          </a:xfrm>
          <a:prstGeom prst="line">
            <a:avLst/>
          </a:prstGeom>
          <a:ln w="19050">
            <a:solidFill>
              <a:srgbClr val="EC00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8649300" y="4004945"/>
            <a:ext cx="575310" cy="544830"/>
          </a:xfrm>
          <a:prstGeom prst="line">
            <a:avLst/>
          </a:prstGeom>
          <a:ln w="19050">
            <a:solidFill>
              <a:srgbClr val="EC00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8616280" y="4580890"/>
            <a:ext cx="608330" cy="573405"/>
          </a:xfrm>
          <a:prstGeom prst="line">
            <a:avLst/>
          </a:prstGeom>
          <a:ln w="19050">
            <a:solidFill>
              <a:srgbClr val="EC00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64"/>
          <a:stretch>
            <a:fillRect/>
          </a:stretch>
        </p:blipFill>
        <p:spPr>
          <a:xfrm>
            <a:off x="593090" y="844550"/>
            <a:ext cx="11005910" cy="3893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43347" y="1484065"/>
            <a:ext cx="266579" cy="25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1495" y="3144364"/>
            <a:ext cx="257057" cy="26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61"/>
          <a:stretch>
            <a:fillRect/>
          </a:stretch>
        </p:blipFill>
        <p:spPr>
          <a:xfrm>
            <a:off x="1021080" y="4813935"/>
            <a:ext cx="10637610" cy="150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591899" y="4890458"/>
            <a:ext cx="266578" cy="2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>
            <a:fillRect/>
          </a:stretch>
        </p:blipFill>
        <p:spPr>
          <a:xfrm>
            <a:off x="563245" y="845185"/>
            <a:ext cx="11066235" cy="3897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9469" y="1531488"/>
            <a:ext cx="380826" cy="30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1072" y="1531488"/>
            <a:ext cx="352264" cy="30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03" y="1521959"/>
            <a:ext cx="380826" cy="32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22163" y="1560075"/>
            <a:ext cx="371305" cy="25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9469" y="2084178"/>
            <a:ext cx="380826" cy="32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14295" y="2093708"/>
            <a:ext cx="361785" cy="30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13303" y="2112766"/>
            <a:ext cx="380826" cy="2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88609" y="2093708"/>
            <a:ext cx="371306" cy="30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09039" y="2646398"/>
            <a:ext cx="1390016" cy="32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26559" y="2665456"/>
            <a:ext cx="1037752" cy="295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67617" y="3208618"/>
            <a:ext cx="371305" cy="31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00840" y="4323528"/>
            <a:ext cx="6712066" cy="34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64"/>
          <a:stretch>
            <a:fillRect/>
          </a:stretch>
        </p:blipFill>
        <p:spPr>
          <a:xfrm>
            <a:off x="593090" y="844550"/>
            <a:ext cx="11005910" cy="3268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66454" y="2112196"/>
            <a:ext cx="723570" cy="324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6950" y="2674445"/>
            <a:ext cx="723570" cy="31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1429" y="3236693"/>
            <a:ext cx="733090" cy="31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60" y="900000"/>
            <a:ext cx="11520000" cy="4065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2575" y="2705735"/>
            <a:ext cx="797179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1835" y="3946651"/>
            <a:ext cx="1409058" cy="31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6215" y="4508377"/>
            <a:ext cx="1370975" cy="31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50" y="900000"/>
            <a:ext cx="11520000" cy="410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9564" y="1557731"/>
            <a:ext cx="7054809" cy="343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6573" y="2682548"/>
            <a:ext cx="3827305" cy="31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11217" y="2682548"/>
            <a:ext cx="3160859" cy="31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5862" y="3244957"/>
            <a:ext cx="361785" cy="31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t="12029"/>
          <a:stretch>
            <a:fillRect/>
          </a:stretch>
        </p:blipFill>
        <p:spPr>
          <a:xfrm>
            <a:off x="599440" y="3822065"/>
            <a:ext cx="8389620" cy="7893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788660" y="3559175"/>
            <a:ext cx="167005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7775"/>
            <a:ext cx="11520000" cy="1106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4403" y="1602907"/>
            <a:ext cx="1361454" cy="31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9858" y="1602907"/>
            <a:ext cx="1380495" cy="31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45" y="1984580"/>
            <a:ext cx="11520000" cy="3393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297924" y="2718579"/>
            <a:ext cx="2446809" cy="32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82816" y="3271461"/>
            <a:ext cx="2427768" cy="32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29362" y="3280994"/>
            <a:ext cx="1732760" cy="314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0833" y="3833876"/>
            <a:ext cx="704528" cy="314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50982" y="4949174"/>
            <a:ext cx="2046942" cy="314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2023-08-25T16:10:34Z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  <property fmtid="{D5CDD505-2E9C-101B-9397-08002B2CF9AE}" pid="3" name="ICV">
    <vt:lpwstr>0803F182AC044BA3913AF2E555CD301E</vt:lpwstr>
  </property>
</Properties>
</file>