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3" r:id="rId4"/>
    <p:sldId id="342" r:id="rId5"/>
    <p:sldId id="340" r:id="rId6"/>
    <p:sldId id="338" r:id="rId7"/>
    <p:sldId id="337" r:id="rId8"/>
    <p:sldId id="336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>
          <p15:clr>
            <a:srgbClr val="A4A3A4"/>
          </p15:clr>
        </p15:guide>
        <p15:guide id="2" pos="38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23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0" y="2170000"/>
            <a:ext cx="11520000" cy="2519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65405"/>
            <a:ext cx="11520000" cy="3247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51362" y="1993822"/>
            <a:ext cx="247537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1841" y="2460419"/>
            <a:ext cx="266578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1841" y="2927015"/>
            <a:ext cx="257057" cy="26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2800" y="3869731"/>
            <a:ext cx="295140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478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4601" y="1021884"/>
            <a:ext cx="247537" cy="25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5081" y="3354880"/>
            <a:ext cx="257057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269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8155" y="1003740"/>
            <a:ext cx="247537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2773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0701" y="1525857"/>
            <a:ext cx="228495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0221" y="1983327"/>
            <a:ext cx="218975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9230" y="2431415"/>
            <a:ext cx="36068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0701" y="2879207"/>
            <a:ext cx="247537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0221" y="3327146"/>
            <a:ext cx="218975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65100"/>
            <a:ext cx="11520000" cy="288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940" y="3535957"/>
            <a:ext cx="10415603" cy="33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21590"/>
            <a:ext cx="11520000" cy="357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6855" y="1855470"/>
            <a:ext cx="106426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4430" y="2303780"/>
            <a:ext cx="486473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7345" y="3199693"/>
            <a:ext cx="10253752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4601" y="3647688"/>
            <a:ext cx="10586975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4122" y="4095683"/>
            <a:ext cx="3532165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441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676390" y="4848860"/>
            <a:ext cx="451739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220" y="2560955"/>
            <a:ext cx="2070100" cy="512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00470" y="2139315"/>
            <a:ext cx="147002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6935" y="3515995"/>
            <a:ext cx="1257300" cy="4508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85710" y="3231515"/>
            <a:ext cx="11506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2005" y="3966845"/>
            <a:ext cx="1150620" cy="15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8540" y="3458845"/>
            <a:ext cx="1772920" cy="5911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260840" y="3073400"/>
            <a:ext cx="139255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56490"/>
            <a:ext cx="11520000" cy="326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791" y="1814279"/>
            <a:ext cx="7883107" cy="33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791" y="2738654"/>
            <a:ext cx="5883768" cy="32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791" y="3653499"/>
            <a:ext cx="1866049" cy="33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987370"/>
            <a:ext cx="11520000" cy="279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2271" y="4540635"/>
            <a:ext cx="6369322" cy="33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271" y="5456385"/>
            <a:ext cx="5217321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271" y="6381675"/>
            <a:ext cx="7035769" cy="33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50" y="844755"/>
            <a:ext cx="11520000" cy="3789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116" y="1911219"/>
            <a:ext cx="5712395" cy="3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116" y="2825331"/>
            <a:ext cx="5712395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1232" y="3748965"/>
            <a:ext cx="1037752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116" y="4206021"/>
            <a:ext cx="1866049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1794" y="4215543"/>
            <a:ext cx="1361454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30" y="877775"/>
            <a:ext cx="11520000" cy="407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676" y="1373904"/>
            <a:ext cx="10748826" cy="33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932" y="1831870"/>
            <a:ext cx="4712727" cy="33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910" y="3215005"/>
            <a:ext cx="108635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932" y="3673275"/>
            <a:ext cx="866380" cy="32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45" y="5077665"/>
            <a:ext cx="11520000" cy="94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57668" y="5135085"/>
            <a:ext cx="10758348" cy="33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362" y="5594450"/>
            <a:ext cx="1570909" cy="32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735"/>
            <a:ext cx="11520000" cy="339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82620"/>
            <a:ext cx="11520000" cy="279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40" y="1658620"/>
            <a:ext cx="4218305" cy="6457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1915" y="1198880"/>
            <a:ext cx="140081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090" y="2381250"/>
            <a:ext cx="5449570" cy="594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98720" y="2140585"/>
            <a:ext cx="108267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 b="13498"/>
          <a:stretch>
            <a:fillRect/>
          </a:stretch>
        </p:blipFill>
        <p:spPr>
          <a:xfrm>
            <a:off x="650240" y="3383915"/>
            <a:ext cx="6112510" cy="5778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49265" y="2976245"/>
            <a:ext cx="171894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80585" y="3961765"/>
            <a:ext cx="1718945" cy="12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240" y="4243705"/>
            <a:ext cx="9908540" cy="6038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610475" y="4082415"/>
            <a:ext cx="1718945" cy="16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090" y="5343525"/>
            <a:ext cx="5057775" cy="5854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604385" y="4912995"/>
            <a:ext cx="17189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rcRect b="16041"/>
          <a:stretch>
            <a:fillRect/>
          </a:stretch>
        </p:blipFill>
        <p:spPr>
          <a:xfrm>
            <a:off x="720090" y="6278880"/>
            <a:ext cx="7693660" cy="5683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043805" y="5928995"/>
            <a:ext cx="171894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07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6380" y="2122170"/>
            <a:ext cx="32194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1215" y="2122170"/>
            <a:ext cx="3619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4056" y="2809857"/>
            <a:ext cx="190413" cy="11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5325" y="2819400"/>
            <a:ext cx="36258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9064" y="3019942"/>
            <a:ext cx="152330" cy="8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4056" y="3487857"/>
            <a:ext cx="199933" cy="12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93185" y="3497580"/>
            <a:ext cx="30797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22900" y="3488055"/>
            <a:ext cx="31115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53780" y="3497580"/>
            <a:ext cx="30797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198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5081" y="1014255"/>
            <a:ext cx="257057" cy="26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7760" y="4241800"/>
            <a:ext cx="655002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7760" y="4708525"/>
            <a:ext cx="74085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94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5494" y="1585500"/>
            <a:ext cx="266578" cy="25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95" y="2977085"/>
            <a:ext cx="11520000" cy="90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881325"/>
            <a:ext cx="11520000" cy="2368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46833" y="4024586"/>
            <a:ext cx="257057" cy="2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2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3619" y="1014628"/>
            <a:ext cx="266578" cy="25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3005"/>
            <a:ext cx="11520000" cy="285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4148" y="3495982"/>
            <a:ext cx="304662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2023-08-25T16:03:05Z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