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45" y="2178050"/>
            <a:ext cx="11641455" cy="250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275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2998" y="1155188"/>
            <a:ext cx="695008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5279" y="1145666"/>
            <a:ext cx="675965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9477" y="1145666"/>
            <a:ext cx="1409057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1610" y="2431146"/>
            <a:ext cx="2389685" cy="3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4122" y="3069125"/>
            <a:ext cx="7216661" cy="33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3020"/>
            <a:ext cx="11520000" cy="452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5990" y="4062077"/>
            <a:ext cx="3417917" cy="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187325" y="4668520"/>
            <a:ext cx="118173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V="1">
            <a:off x="187325" y="5312410"/>
            <a:ext cx="118173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28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718015"/>
            <a:ext cx="1542347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4023" y="1727549"/>
            <a:ext cx="695008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8618" y="3186230"/>
            <a:ext cx="695008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6816" y="3176696"/>
            <a:ext cx="714049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8618" y="3844066"/>
            <a:ext cx="704528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7477" y="3844066"/>
            <a:ext cx="704528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6816" y="3844066"/>
            <a:ext cx="704528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8618" y="4511436"/>
            <a:ext cx="704528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7477" y="4511436"/>
            <a:ext cx="704528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66337" y="4511436"/>
            <a:ext cx="704528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4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271" y="2340486"/>
            <a:ext cx="8549554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1295" y="2988945"/>
            <a:ext cx="70421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9428" y="3618798"/>
            <a:ext cx="1704198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467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4420" y="2721211"/>
            <a:ext cx="7416596" cy="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48"/>
          <a:stretch>
            <a:fillRect/>
          </a:stretch>
        </p:blipFill>
        <p:spPr>
          <a:xfrm>
            <a:off x="335915" y="4685030"/>
            <a:ext cx="11520170" cy="68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8717" y="4799564"/>
            <a:ext cx="4665123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6"/>
          <a:stretch>
            <a:fillRect/>
          </a:stretch>
        </p:blipFill>
        <p:spPr>
          <a:xfrm>
            <a:off x="335915" y="852600"/>
            <a:ext cx="11520170" cy="353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0915" y="971316"/>
            <a:ext cx="266578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0767" y="2743429"/>
            <a:ext cx="714049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2271" y="3362715"/>
            <a:ext cx="695008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8965" y="3353188"/>
            <a:ext cx="1047272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391865"/>
            <a:ext cx="11520000" cy="177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29577" y="4554031"/>
            <a:ext cx="714049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3841" y="4554031"/>
            <a:ext cx="704529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47626" y="4554031"/>
            <a:ext cx="704528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1411" y="4554031"/>
            <a:ext cx="695008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91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98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920" y="2493645"/>
            <a:ext cx="1732280" cy="420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965" y="2487930"/>
            <a:ext cx="135509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0595" y="2493645"/>
            <a:ext cx="2032635" cy="407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1920" y="3213100"/>
            <a:ext cx="1866265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0965" y="3213100"/>
            <a:ext cx="1935480" cy="39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0595" y="3180080"/>
            <a:ext cx="1613535" cy="42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1590"/>
            <a:ext cx="11520000" cy="466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440" y="1590040"/>
            <a:ext cx="1426210" cy="763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110" y="1590040"/>
            <a:ext cx="1426210" cy="763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370" y="2673985"/>
            <a:ext cx="1426210" cy="763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3761740"/>
            <a:ext cx="1426210" cy="7639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580" y="3761740"/>
            <a:ext cx="1426210" cy="7639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25" y="3761740"/>
            <a:ext cx="1426210" cy="763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190" y="4826000"/>
            <a:ext cx="1426210" cy="763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8700" y="1590040"/>
            <a:ext cx="742950" cy="7632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4100" y="2673985"/>
            <a:ext cx="2089785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81535"/>
            <a:ext cx="11520000" cy="353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3560" y="2168364"/>
            <a:ext cx="247537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5477" y="2854532"/>
            <a:ext cx="30466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8072" y="3531170"/>
            <a:ext cx="266578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869895"/>
            <a:ext cx="11520000" cy="279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01279" y="5602765"/>
            <a:ext cx="704528" cy="31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8866" y="6288296"/>
            <a:ext cx="704528" cy="31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4681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2231607"/>
            <a:ext cx="4503272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7345" y="5168090"/>
            <a:ext cx="8044958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90" y="2876550"/>
            <a:ext cx="4255135" cy="87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67920"/>
            <a:ext cx="11520000" cy="3880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30270" y="2874645"/>
            <a:ext cx="35242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1758" y="2893923"/>
            <a:ext cx="361785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4072" y="3513610"/>
            <a:ext cx="380826" cy="324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9015" y="3532677"/>
            <a:ext cx="371305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39"/>
          <a:stretch>
            <a:fillRect/>
          </a:stretch>
        </p:blipFill>
        <p:spPr>
          <a:xfrm>
            <a:off x="676275" y="4648200"/>
            <a:ext cx="11520170" cy="77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150565" y="4820035"/>
            <a:ext cx="1380495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" t="20794" r="-215" b="273"/>
          <a:stretch>
            <a:fillRect/>
          </a:stretch>
        </p:blipFill>
        <p:spPr>
          <a:xfrm>
            <a:off x="335915" y="946580"/>
            <a:ext cx="11520170" cy="256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6330" y="1651635"/>
            <a:ext cx="6953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0245" y="1651635"/>
            <a:ext cx="37147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0785" y="1651000"/>
            <a:ext cx="6953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3625" y="2312035"/>
            <a:ext cx="7042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9064" y="2400822"/>
            <a:ext cx="704528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97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5196" y="1721238"/>
            <a:ext cx="380826" cy="3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0849" y="1721238"/>
            <a:ext cx="371305" cy="3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3279" y="1721238"/>
            <a:ext cx="371305" cy="3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8866" y="2370590"/>
            <a:ext cx="371305" cy="3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0795"/>
            <a:ext cx="11520000" cy="26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40" y="3655265"/>
            <a:ext cx="11520000" cy="174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JIO酱紫</cp:lastModifiedBy>
  <cp:revision>64</cp:revision>
  <dcterms:created xsi:type="dcterms:W3CDTF">2015-09-16T06:44:00Z</dcterms:created>
  <dcterms:modified xsi:type="dcterms:W3CDTF">2023-08-25T08:15:54Z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