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4" r:id="rId2"/>
    <p:sldId id="347" r:id="rId3"/>
    <p:sldId id="346" r:id="rId4"/>
    <p:sldId id="345" r:id="rId5"/>
    <p:sldId id="343" r:id="rId6"/>
    <p:sldId id="341" r:id="rId7"/>
    <p:sldId id="339" r:id="rId8"/>
    <p:sldId id="337" r:id="rId9"/>
    <p:sldId id="335" r:id="rId10"/>
    <p:sldId id="333" r:id="rId11"/>
    <p:sldId id="331" r:id="rId12"/>
    <p:sldId id="329" r:id="rId13"/>
    <p:sldId id="328" r:id="rId14"/>
    <p:sldId id="326" r:id="rId15"/>
    <p:sldId id="325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25" y="2142490"/>
            <a:ext cx="11766550" cy="257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65405"/>
            <a:ext cx="11520000" cy="33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750" y="2893935"/>
            <a:ext cx="5122115" cy="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8155" y="3867747"/>
            <a:ext cx="1742280" cy="31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0122" y="3867747"/>
            <a:ext cx="1390016" cy="31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354400"/>
            <a:ext cx="11520000" cy="195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97742" y="4526451"/>
            <a:ext cx="1399537" cy="31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48221" y="4526451"/>
            <a:ext cx="2665785" cy="32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4470" y="3128645"/>
            <a:ext cx="2218055" cy="45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4740" y="3128645"/>
            <a:ext cx="221805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12980"/>
            <a:ext cx="11520000" cy="3893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6816" y="1462213"/>
            <a:ext cx="685487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4060" y="1462405"/>
            <a:ext cx="69532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0139" y="1462213"/>
            <a:ext cx="1018710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0982" y="1462213"/>
            <a:ext cx="1028231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0519" y="2120607"/>
            <a:ext cx="2313520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6948" y="2120607"/>
            <a:ext cx="2151670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98833" y="2149233"/>
            <a:ext cx="361785" cy="26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527" y="2788543"/>
            <a:ext cx="1018710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25246" y="4095790"/>
            <a:ext cx="675966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77114" y="4105332"/>
            <a:ext cx="685487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506165"/>
            <a:ext cx="11520000" cy="2368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3277709" y="5833726"/>
            <a:ext cx="1504264" cy="31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67263" y="5833726"/>
            <a:ext cx="704528" cy="31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62006" y="5833726"/>
            <a:ext cx="3703537" cy="31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3709" y="6435426"/>
            <a:ext cx="4112925" cy="33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21590"/>
            <a:ext cx="11520000" cy="247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24"/>
          <a:stretch>
            <a:fillRect/>
          </a:stretch>
        </p:blipFill>
        <p:spPr>
          <a:xfrm>
            <a:off x="335915" y="3393440"/>
            <a:ext cx="11520170" cy="303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33"/>
          <a:stretch>
            <a:fillRect/>
          </a:stretch>
        </p:blipFill>
        <p:spPr>
          <a:xfrm>
            <a:off x="335915" y="1003730"/>
            <a:ext cx="11520170" cy="109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094435"/>
            <a:ext cx="11520000" cy="303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8105" y="3526563"/>
            <a:ext cx="2180232" cy="3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5725" y="4729551"/>
            <a:ext cx="5531504" cy="33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45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8745" y="1100455"/>
            <a:ext cx="7137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2585" y="1100455"/>
            <a:ext cx="7137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3229" y="1100580"/>
            <a:ext cx="723569" cy="33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1560" y="1110132"/>
            <a:ext cx="714048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791" y="2915361"/>
            <a:ext cx="6654942" cy="33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85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66040"/>
            <a:ext cx="11520000" cy="247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3973" y="1758210"/>
            <a:ext cx="247537" cy="2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4323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760" y="1508125"/>
            <a:ext cx="1405255" cy="739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4520" y="1508125"/>
            <a:ext cx="1405255" cy="739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45" y="2470785"/>
            <a:ext cx="1405255" cy="739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2436495"/>
            <a:ext cx="749300" cy="7740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550" y="2470785"/>
            <a:ext cx="1405255" cy="739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45" y="3455035"/>
            <a:ext cx="1405255" cy="739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0551" y="3429000"/>
            <a:ext cx="1405255" cy="7432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2384" y="3435192"/>
            <a:ext cx="1405255" cy="7429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485" y="4354830"/>
            <a:ext cx="755650" cy="7816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4105" y="4405630"/>
            <a:ext cx="1382395" cy="73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45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358720"/>
            <a:ext cx="11520000" cy="2954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219593" y="3501669"/>
            <a:ext cx="295140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8765" y="1671955"/>
            <a:ext cx="1289685" cy="3454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3765" y="1640205"/>
            <a:ext cx="1260475" cy="4756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8450" y="2187575"/>
            <a:ext cx="1310005" cy="554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3920" y="2187575"/>
            <a:ext cx="1262380" cy="4559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9350" y="2742565"/>
            <a:ext cx="1341755" cy="525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4325" y="2782570"/>
            <a:ext cx="1302385" cy="46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71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7345" y="1635054"/>
            <a:ext cx="361785" cy="32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3461" y="1635054"/>
            <a:ext cx="361785" cy="32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4000" y="1644650"/>
            <a:ext cx="3714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9329" y="1644601"/>
            <a:ext cx="352264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3742" y="1654147"/>
            <a:ext cx="380826" cy="29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46634" y="1644601"/>
            <a:ext cx="371305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7345" y="2236463"/>
            <a:ext cx="361785" cy="31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63461" y="2246009"/>
            <a:ext cx="371305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43692" y="2236463"/>
            <a:ext cx="361785" cy="31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00287" y="2246009"/>
            <a:ext cx="371305" cy="29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37775" y="2255555"/>
            <a:ext cx="36178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56155" y="2236463"/>
            <a:ext cx="371305" cy="31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50" y="2769440"/>
            <a:ext cx="11520000" cy="316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4636110" y="2836087"/>
            <a:ext cx="380826" cy="30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98821" y="3464479"/>
            <a:ext cx="1361454" cy="3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60011" y="3464479"/>
            <a:ext cx="1399537" cy="3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68473" y="3464479"/>
            <a:ext cx="1390016" cy="3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786788" y="3464479"/>
            <a:ext cx="1380495" cy="3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31316" y="4740305"/>
            <a:ext cx="1380495" cy="323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84735"/>
            <a:ext cx="11520000" cy="4285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4271" y="2074982"/>
            <a:ext cx="247537" cy="25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9742" y="3988953"/>
            <a:ext cx="304661" cy="25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85" y="4807790"/>
            <a:ext cx="11520000" cy="212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873474" y="5742715"/>
            <a:ext cx="295140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2433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7345" y="2832620"/>
            <a:ext cx="5036429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5" y="3300300"/>
            <a:ext cx="11520000" cy="329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34028" y="4740357"/>
            <a:ext cx="6931042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65201" y="5379323"/>
            <a:ext cx="837818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3648" y="6018289"/>
            <a:ext cx="3694016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112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8337" y="1587229"/>
            <a:ext cx="1742280" cy="32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10" y="2017600"/>
            <a:ext cx="11520000" cy="245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6727" y="2141769"/>
            <a:ext cx="742611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9074" y="2141769"/>
            <a:ext cx="2370644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1487" y="2772166"/>
            <a:ext cx="2427768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7553" y="2772166"/>
            <a:ext cx="2446809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7983" y="3402563"/>
            <a:ext cx="2389685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8033" y="4032961"/>
            <a:ext cx="2380165" cy="32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331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6039" y="1705518"/>
            <a:ext cx="2513454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5560" y="2353479"/>
            <a:ext cx="2532495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2221" y="3001440"/>
            <a:ext cx="361785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858" y="3725632"/>
            <a:ext cx="2370644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30" y="4182950"/>
            <a:ext cx="11520000" cy="145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807973" y="4384054"/>
            <a:ext cx="695008" cy="31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74155" y="4384054"/>
            <a:ext cx="704528" cy="32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2023-08-25T15:46:13Z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