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4" r:id="rId3"/>
    <p:sldId id="343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1" r:id="rId14"/>
    <p:sldId id="330" r:id="rId15"/>
    <p:sldId id="328" r:id="rId16"/>
    <p:sldId id="327" r:id="rId17"/>
    <p:sldId id="326" r:id="rId18"/>
    <p:sldId id="325" r:id="rId1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>
          <p15:clr>
            <a:srgbClr val="A4A3A4"/>
          </p15:clr>
        </p15:guide>
        <p15:guide id="2" pos="381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14"/>
      </p:cViewPr>
      <p:guideLst>
        <p:guide orient="horz" pos="2115"/>
        <p:guide pos="381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2180160"/>
            <a:ext cx="11520000" cy="2497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66980"/>
            <a:ext cx="11520000" cy="2605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44420" y="1881505"/>
            <a:ext cx="666750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33510" y="2012236"/>
            <a:ext cx="4408066" cy="324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5081" y="2527601"/>
            <a:ext cx="380826" cy="314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20386" y="3033423"/>
            <a:ext cx="2046942" cy="324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44755"/>
            <a:ext cx="11520000" cy="3135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96089" y="2026396"/>
            <a:ext cx="1370975" cy="314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18520" y="1948815"/>
            <a:ext cx="837565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25709" y="2531453"/>
            <a:ext cx="4874578" cy="333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8370" y="3541566"/>
            <a:ext cx="9930049" cy="333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55550"/>
            <a:ext cx="11520000" cy="322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2271" y="3928458"/>
            <a:ext cx="10577455" cy="3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4081350"/>
            <a:ext cx="11520000" cy="2411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3031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86425" y="1071880"/>
            <a:ext cx="304800" cy="31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81600" y="1586230"/>
            <a:ext cx="238125" cy="30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48353" y="3064213"/>
            <a:ext cx="5645751" cy="324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77775"/>
            <a:ext cx="11520000" cy="2024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96221" y="1059177"/>
            <a:ext cx="266578" cy="25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3010740"/>
            <a:ext cx="11520000" cy="1576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92750" y="3593454"/>
            <a:ext cx="10758347" cy="334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0006" y="4118852"/>
            <a:ext cx="1542347" cy="324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88570"/>
            <a:ext cx="11520000" cy="4207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0175" y="1990090"/>
            <a:ext cx="1301115" cy="4273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02315" y="1990090"/>
            <a:ext cx="514985" cy="374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89205"/>
            <a:ext cx="11520000" cy="4582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2271" y="2518206"/>
            <a:ext cx="1370975" cy="323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39097" y="2518206"/>
            <a:ext cx="1418578" cy="323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09213" y="2518206"/>
            <a:ext cx="1047271" cy="323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9527" y="3042153"/>
            <a:ext cx="1047272" cy="314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73643" y="3566101"/>
            <a:ext cx="9054148" cy="333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77775"/>
            <a:ext cx="11520000" cy="3746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0899" y="4195456"/>
            <a:ext cx="10558413" cy="333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2183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89205"/>
            <a:ext cx="11520000" cy="4539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1035" y="2038985"/>
            <a:ext cx="1426845" cy="7518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7310" y="2038985"/>
            <a:ext cx="1426845" cy="7518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7235" y="2038985"/>
            <a:ext cx="1426845" cy="7518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2050" y="2924810"/>
            <a:ext cx="1426845" cy="7518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4155" y="2924810"/>
            <a:ext cx="1426845" cy="7518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2990" y="3792855"/>
            <a:ext cx="1426845" cy="7518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2050" y="3792855"/>
            <a:ext cx="744220" cy="7524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4520" y="4652645"/>
            <a:ext cx="2157730" cy="775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78410"/>
            <a:ext cx="11520000" cy="1632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38304" y="1070558"/>
            <a:ext cx="266578" cy="26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2626565"/>
            <a:ext cx="11520000" cy="4129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5195" y="3162300"/>
            <a:ext cx="1461770" cy="3911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36370" y="3641090"/>
            <a:ext cx="643255" cy="482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99255" y="4189095"/>
            <a:ext cx="1849755" cy="4032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67320" y="4189095"/>
            <a:ext cx="1849755" cy="4032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76550" y="4693285"/>
            <a:ext cx="2548255" cy="41084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05140" y="4693285"/>
            <a:ext cx="2580640" cy="4159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76550" y="5756275"/>
            <a:ext cx="1816735" cy="41021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56970" y="6256655"/>
            <a:ext cx="1816735" cy="410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77775"/>
            <a:ext cx="11520000" cy="3669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06535" y="2288262"/>
            <a:ext cx="352264" cy="295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20386" y="2316853"/>
            <a:ext cx="228495" cy="25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77114" y="2316853"/>
            <a:ext cx="209454" cy="25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86475" y="2288540"/>
            <a:ext cx="32448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16056" y="2955385"/>
            <a:ext cx="333223" cy="30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20386" y="2983976"/>
            <a:ext cx="228495" cy="25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48552" y="2974445"/>
            <a:ext cx="285619" cy="266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991097" y="3041158"/>
            <a:ext cx="418909" cy="25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544618" y="3813114"/>
            <a:ext cx="276099" cy="276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820386" y="3822644"/>
            <a:ext cx="228495" cy="25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067593" y="3813114"/>
            <a:ext cx="257057" cy="266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876849" y="3813114"/>
            <a:ext cx="628363" cy="266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8945" y="2234565"/>
            <a:ext cx="1238250" cy="4222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8945" y="2863850"/>
            <a:ext cx="2827020" cy="48768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98945" y="3919220"/>
            <a:ext cx="3508375" cy="471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3316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7825" y="1576547"/>
            <a:ext cx="371305" cy="314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72320" y="1567019"/>
            <a:ext cx="361785" cy="323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8436" y="1576547"/>
            <a:ext cx="371305" cy="304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70998" y="1576547"/>
            <a:ext cx="380827" cy="304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46634" y="1586076"/>
            <a:ext cx="371305" cy="295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87825" y="2138749"/>
            <a:ext cx="371305" cy="295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62800" y="2138749"/>
            <a:ext cx="380826" cy="295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47957" y="2129220"/>
            <a:ext cx="361785" cy="314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90039" y="2138749"/>
            <a:ext cx="352264" cy="295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856155" y="2129220"/>
            <a:ext cx="371305" cy="314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87825" y="2681893"/>
            <a:ext cx="371305" cy="295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172982" y="2691422"/>
            <a:ext cx="361785" cy="295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172320" y="2672364"/>
            <a:ext cx="371305" cy="323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47957" y="2681893"/>
            <a:ext cx="361785" cy="314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180519" y="2691422"/>
            <a:ext cx="371305" cy="295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846634" y="2672364"/>
            <a:ext cx="371305" cy="314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344023" y="3225037"/>
            <a:ext cx="714049" cy="314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980585" y="3225037"/>
            <a:ext cx="2246876" cy="314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92750" y="3777710"/>
            <a:ext cx="1351933" cy="314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00940"/>
            <a:ext cx="11520000" cy="2773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91610" y="2001520"/>
            <a:ext cx="797623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8304" y="2564106"/>
            <a:ext cx="714049" cy="31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96945" y="3107055"/>
            <a:ext cx="847090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549"/>
          <a:stretch>
            <a:fillRect/>
          </a:stretch>
        </p:blipFill>
        <p:spPr>
          <a:xfrm>
            <a:off x="722630" y="3574415"/>
            <a:ext cx="11520170" cy="1122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512754" y="4203482"/>
            <a:ext cx="3551206" cy="323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302"/>
          <a:stretch>
            <a:fillRect/>
          </a:stretch>
        </p:blipFill>
        <p:spPr>
          <a:xfrm>
            <a:off x="335915" y="884350"/>
            <a:ext cx="11520170" cy="2694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35560" y="2597677"/>
            <a:ext cx="10253752" cy="333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1378" y="3150314"/>
            <a:ext cx="2513454" cy="323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66980"/>
            <a:ext cx="11520000" cy="2726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72519" y="1019485"/>
            <a:ext cx="247537" cy="257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01575"/>
            <a:ext cx="11520000" cy="3789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72254" y="1496681"/>
            <a:ext cx="1742280" cy="314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46568" y="2591711"/>
            <a:ext cx="704529" cy="314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4122" y="3143987"/>
            <a:ext cx="361785" cy="314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25643" y="3143987"/>
            <a:ext cx="1047272" cy="314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72982" y="3696263"/>
            <a:ext cx="1361454" cy="304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14205" y="3686741"/>
            <a:ext cx="2427768" cy="323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2023-08-25T15:56:57Z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  <property fmtid="{D5CDD505-2E9C-101B-9397-08002B2CF9AE}" pid="3" name="ICV">
    <vt:lpwstr>0803F182AC044BA3913AF2E555CD301E</vt:lpwstr>
  </property>
</Properties>
</file>