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4" r:id="rId4"/>
    <p:sldId id="343" r:id="rId5"/>
    <p:sldId id="342" r:id="rId6"/>
    <p:sldId id="341" r:id="rId7"/>
    <p:sldId id="339" r:id="rId8"/>
    <p:sldId id="338" r:id="rId9"/>
    <p:sldId id="337" r:id="rId10"/>
    <p:sldId id="335" r:id="rId11"/>
    <p:sldId id="333" r:id="rId12"/>
    <p:sldId id="332" r:id="rId13"/>
    <p:sldId id="331" r:id="rId14"/>
    <p:sldId id="364" r:id="rId15"/>
    <p:sldId id="329" r:id="rId16"/>
    <p:sldId id="328" r:id="rId17"/>
    <p:sldId id="327" r:id="rId18"/>
    <p:sldId id="325" r:id="rId19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2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2190955"/>
            <a:ext cx="11520000" cy="2476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0000"/>
            <a:ext cx="11520000" cy="4366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76915" y="2025079"/>
            <a:ext cx="723570" cy="32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398833" y="2025079"/>
            <a:ext cx="371305" cy="32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3643" y="2511342"/>
            <a:ext cx="1370975" cy="31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53808" y="2511342"/>
            <a:ext cx="2075504" cy="31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18667" y="2511342"/>
            <a:ext cx="1742281" cy="31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20320" y="2988071"/>
            <a:ext cx="1704198" cy="32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065610" y="3007140"/>
            <a:ext cx="704528" cy="295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83163" y="3464799"/>
            <a:ext cx="1028231" cy="32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182502" y="3951062"/>
            <a:ext cx="714049" cy="31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514734" y="3951062"/>
            <a:ext cx="1390016" cy="31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57477" y="4427791"/>
            <a:ext cx="1028231" cy="32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704486" y="4427791"/>
            <a:ext cx="1028231" cy="32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0000"/>
            <a:ext cx="11520000" cy="48405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72717" y="1023872"/>
            <a:ext cx="1370975" cy="314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42039" y="1023872"/>
            <a:ext cx="1047272" cy="314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1858" y="1500304"/>
            <a:ext cx="1028231" cy="323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43428" y="1500304"/>
            <a:ext cx="1380495" cy="323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99296" y="1500304"/>
            <a:ext cx="1380495" cy="323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0899" y="1986265"/>
            <a:ext cx="304661" cy="314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143428" y="1986265"/>
            <a:ext cx="2018380" cy="314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285577" y="2462698"/>
            <a:ext cx="1399537" cy="314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35560" y="2939130"/>
            <a:ext cx="1370975" cy="314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972717" y="2939130"/>
            <a:ext cx="2046942" cy="323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459263" y="3425091"/>
            <a:ext cx="1037752" cy="314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132915" y="3425091"/>
            <a:ext cx="1399537" cy="314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297081" y="3901524"/>
            <a:ext cx="1380495" cy="323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467791" y="3901524"/>
            <a:ext cx="1380495" cy="323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323329" y="3901524"/>
            <a:ext cx="2065984" cy="323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30899" y="4387485"/>
            <a:ext cx="314181" cy="314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305940" y="4387485"/>
            <a:ext cx="1704198" cy="314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126039" y="4854388"/>
            <a:ext cx="1713719" cy="333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134238" y="4863917"/>
            <a:ext cx="1694677" cy="314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7819064" y="4863917"/>
            <a:ext cx="1370975" cy="314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0342039" y="4863917"/>
            <a:ext cx="1047272" cy="314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792816" y="5340350"/>
            <a:ext cx="1037752" cy="314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468122" y="5340350"/>
            <a:ext cx="1037752" cy="323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31115"/>
            <a:ext cx="11520000" cy="3871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28386" y="1493733"/>
            <a:ext cx="2808596" cy="324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72200" y="1979930"/>
            <a:ext cx="1047115" cy="32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62337" y="2456861"/>
            <a:ext cx="1399537" cy="31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09213" y="2447325"/>
            <a:ext cx="1390016" cy="324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25312" y="2933657"/>
            <a:ext cx="704528" cy="324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39097" y="2933657"/>
            <a:ext cx="685487" cy="324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839097" y="3419988"/>
            <a:ext cx="371305" cy="31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010139" y="3429524"/>
            <a:ext cx="371305" cy="305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181180" y="3429524"/>
            <a:ext cx="371306" cy="295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342701" y="3419988"/>
            <a:ext cx="371305" cy="31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370601" y="3896784"/>
            <a:ext cx="1380495" cy="31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73643" y="4373580"/>
            <a:ext cx="1342413" cy="31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001279" y="4373580"/>
            <a:ext cx="2370644" cy="31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1043510"/>
            <a:ext cx="11520000" cy="2390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/>
          <p:cNvSpPr/>
          <p:nvPr/>
        </p:nvSpPr>
        <p:spPr bwMode="white">
          <a:xfrm>
            <a:off x="7400155" y="1110167"/>
            <a:ext cx="371306" cy="295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332519" y="1100644"/>
            <a:ext cx="371305" cy="304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963527" y="1586288"/>
            <a:ext cx="380826" cy="304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468783" y="2052887"/>
            <a:ext cx="7388033" cy="333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126039" y="3024176"/>
            <a:ext cx="390347" cy="304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297081" y="3014653"/>
            <a:ext cx="380826" cy="314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152948" y="3014653"/>
            <a:ext cx="695008" cy="314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0000"/>
            <a:ext cx="11520000" cy="40696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34304" y="1509975"/>
            <a:ext cx="238016" cy="257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77775" y="2853828"/>
            <a:ext cx="257057" cy="257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150" y="855550"/>
            <a:ext cx="11520000" cy="36131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91860" y="979485"/>
            <a:ext cx="257057" cy="257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47992" y="979485"/>
            <a:ext cx="247537" cy="257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13645" y="979485"/>
            <a:ext cx="295140" cy="257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96323" y="2323705"/>
            <a:ext cx="266578" cy="257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66980"/>
            <a:ext cx="11520000" cy="35701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29114" y="962437"/>
            <a:ext cx="276099" cy="257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4506165"/>
            <a:ext cx="11520000" cy="1808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638172" y="4621006"/>
            <a:ext cx="247537" cy="248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27725" y="4621006"/>
            <a:ext cx="295140" cy="248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11527" y="5061230"/>
            <a:ext cx="266578" cy="258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67659" y="5061230"/>
            <a:ext cx="266578" cy="258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0000"/>
            <a:ext cx="11520000" cy="3191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970403" y="2014520"/>
            <a:ext cx="238016" cy="190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70403" y="2462233"/>
            <a:ext cx="238016" cy="190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94238" y="2843266"/>
            <a:ext cx="342743" cy="323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94238" y="3290979"/>
            <a:ext cx="342743" cy="323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970403" y="3805373"/>
            <a:ext cx="238016" cy="190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11430"/>
            <a:ext cx="11520000" cy="4732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44353" y="2006565"/>
            <a:ext cx="1694677" cy="323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06866" y="2463665"/>
            <a:ext cx="2046942" cy="323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44353" y="2920765"/>
            <a:ext cx="1704198" cy="323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16386" y="3377865"/>
            <a:ext cx="2370644" cy="323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16056" y="3844488"/>
            <a:ext cx="1047272" cy="314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20651" y="4292065"/>
            <a:ext cx="1704198" cy="323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06866" y="4768211"/>
            <a:ext cx="1047272" cy="304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020651" y="5206265"/>
            <a:ext cx="1351933" cy="333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695626" y="5215788"/>
            <a:ext cx="1380495" cy="314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88570"/>
            <a:ext cx="11520000" cy="36131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05213" y="1832384"/>
            <a:ext cx="2380165" cy="314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87758" y="2747598"/>
            <a:ext cx="1028231" cy="314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25246" y="2747598"/>
            <a:ext cx="1037752" cy="314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68717" y="3214739"/>
            <a:ext cx="1361454" cy="314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39428" y="3205205"/>
            <a:ext cx="1370975" cy="324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48221" y="3214739"/>
            <a:ext cx="1409057" cy="314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295097" y="3205205"/>
            <a:ext cx="1409056" cy="324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98425"/>
            <a:ext cx="11520000" cy="3626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39031" y="2029003"/>
            <a:ext cx="257057" cy="257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86436" y="3403107"/>
            <a:ext cx="304661" cy="257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77775"/>
            <a:ext cx="11520000" cy="199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48882" y="2015526"/>
            <a:ext cx="2342082" cy="315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48882" y="2464890"/>
            <a:ext cx="2351603" cy="325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795" y="2876120"/>
            <a:ext cx="11520000" cy="1851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530530" y="2952483"/>
            <a:ext cx="2361123" cy="314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30530" y="3410663"/>
            <a:ext cx="2342082" cy="324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34464" y="3878389"/>
            <a:ext cx="2351603" cy="314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43985" y="4336570"/>
            <a:ext cx="2361123" cy="324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0000"/>
            <a:ext cx="11520000" cy="36993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95097" y="1433922"/>
            <a:ext cx="2332561" cy="324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23196" y="1891570"/>
            <a:ext cx="2046941" cy="324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3163" y="2377820"/>
            <a:ext cx="323702" cy="286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62734" y="2349217"/>
            <a:ext cx="2304000" cy="324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47428" y="2358752"/>
            <a:ext cx="2323041" cy="314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62139" y="2816400"/>
            <a:ext cx="1666114" cy="324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599428" y="2816400"/>
            <a:ext cx="1666115" cy="314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389643" y="3283582"/>
            <a:ext cx="1380495" cy="314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54601" y="3750764"/>
            <a:ext cx="1018710" cy="314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944486" y="3741230"/>
            <a:ext cx="2313520" cy="324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676585" y="4198877"/>
            <a:ext cx="1666115" cy="324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104353" y="4198877"/>
            <a:ext cx="1656595" cy="324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0000"/>
            <a:ext cx="11520000" cy="27303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34105" y="966826"/>
            <a:ext cx="2389685" cy="315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09081" y="966826"/>
            <a:ext cx="1713719" cy="315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05544" y="1425066"/>
            <a:ext cx="2313520" cy="324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39428" y="1883307"/>
            <a:ext cx="2342082" cy="324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51891" y="1883307"/>
            <a:ext cx="695008" cy="324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06601" y="2341547"/>
            <a:ext cx="1018710" cy="334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85841" y="2341547"/>
            <a:ext cx="695008" cy="324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143428" y="2809334"/>
            <a:ext cx="2380165" cy="315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77775"/>
            <a:ext cx="11520000" cy="27906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18998" y="1011116"/>
            <a:ext cx="247537" cy="257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3747340"/>
            <a:ext cx="11520000" cy="22953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048221" y="3852108"/>
            <a:ext cx="257057" cy="266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78410"/>
            <a:ext cx="11520000" cy="2980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99097" y="3563380"/>
            <a:ext cx="247537" cy="257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265" y="3858465"/>
            <a:ext cx="11520000" cy="10120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557422" y="4020772"/>
            <a:ext cx="304661" cy="24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85984" y="4488601"/>
            <a:ext cx="257057" cy="267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JIO酱紫</cp:lastModifiedBy>
  <cp:revision>65</cp:revision>
  <dcterms:created xsi:type="dcterms:W3CDTF">2015-09-16T06:44:00Z</dcterms:created>
  <dcterms:modified xsi:type="dcterms:W3CDTF">2023-08-25T08:39:01Z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  <property fmtid="{D5CDD505-2E9C-101B-9397-08002B2CF9AE}" pid="3" name="ICV">
    <vt:lpwstr>0803F182AC044BA3913AF2E555CD301E</vt:lpwstr>
  </property>
</Properties>
</file>