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6" r:id="rId3"/>
    <p:sldId id="344" r:id="rId4"/>
    <p:sldId id="342" r:id="rId5"/>
    <p:sldId id="340" r:id="rId6"/>
    <p:sldId id="339" r:id="rId7"/>
    <p:sldId id="338" r:id="rId8"/>
    <p:sldId id="337" r:id="rId9"/>
    <p:sldId id="336" r:id="rId10"/>
    <p:sldId id="334" r:id="rId11"/>
    <p:sldId id="332" r:id="rId12"/>
    <p:sldId id="330" r:id="rId13"/>
    <p:sldId id="327" r:id="rId14"/>
    <p:sldId id="326" r:id="rId15"/>
    <p:sldId id="325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85" y="2223340"/>
            <a:ext cx="11520000" cy="2411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8410"/>
            <a:ext cx="11520000" cy="260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1510" y="983218"/>
            <a:ext cx="2542016" cy="3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8304" y="1535843"/>
            <a:ext cx="266578" cy="2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479370"/>
            <a:ext cx="11520000" cy="271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714998" y="3613115"/>
            <a:ext cx="3122776" cy="31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9196" y="4138543"/>
            <a:ext cx="714049" cy="32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2505" y="5189220"/>
            <a:ext cx="1086358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9527" y="5714829"/>
            <a:ext cx="1532826" cy="32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11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010105"/>
            <a:ext cx="11520000" cy="314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4353" y="5191694"/>
            <a:ext cx="8416264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42" y="5715657"/>
            <a:ext cx="4408066" cy="34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020" y="4461510"/>
            <a:ext cx="1144206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185" y="4994275"/>
            <a:ext cx="313499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85" y="684735"/>
            <a:ext cx="11520000" cy="473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163525"/>
            <a:ext cx="11520000" cy="206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119325"/>
            <a:ext cx="11520000" cy="378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48618" y="5913120"/>
            <a:ext cx="6902479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742" y="6437553"/>
            <a:ext cx="6083702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079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0238" y="2034433"/>
            <a:ext cx="1028231" cy="30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1750" y="2034540"/>
            <a:ext cx="132334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7858" y="2024900"/>
            <a:ext cx="1713718" cy="3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048" y="2558752"/>
            <a:ext cx="1028231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5874" y="2558752"/>
            <a:ext cx="1399537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27924" y="2558752"/>
            <a:ext cx="714049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7345" y="3083070"/>
            <a:ext cx="704528" cy="3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425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0105" y="1613359"/>
            <a:ext cx="257057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8410"/>
            <a:ext cx="11520000" cy="273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790145"/>
            <a:ext cx="11520000" cy="2915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705430"/>
            <a:ext cx="11520000" cy="2605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5990" y="1990090"/>
            <a:ext cx="768985" cy="7994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5645" y="3762375"/>
            <a:ext cx="756920" cy="787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1160" y="3762375"/>
            <a:ext cx="713740" cy="742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7735" y="4637405"/>
            <a:ext cx="737235" cy="7677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9970" y="1990090"/>
            <a:ext cx="1412240" cy="757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2660" y="2011045"/>
            <a:ext cx="1412240" cy="7575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6605" y="2880995"/>
            <a:ext cx="1412240" cy="7575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915" y="3762375"/>
            <a:ext cx="1412240" cy="7575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6770" y="4636770"/>
            <a:ext cx="1412240" cy="7575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3200" y="4590875"/>
            <a:ext cx="1484248" cy="8348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5325" y="5481320"/>
            <a:ext cx="1412240" cy="757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1614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3858" y="1043339"/>
            <a:ext cx="295140" cy="24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713560"/>
            <a:ext cx="11520000" cy="378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14205" y="3342879"/>
            <a:ext cx="714048" cy="31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5973" y="3886382"/>
            <a:ext cx="371305" cy="295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3940" y="3914987"/>
            <a:ext cx="228495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03825" y="3876847"/>
            <a:ext cx="695008" cy="31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0386" y="4439420"/>
            <a:ext cx="390347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7874" y="4506166"/>
            <a:ext cx="675966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77973" y="5993648"/>
            <a:ext cx="399867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62469" y="5993648"/>
            <a:ext cx="390347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70998" y="5993648"/>
            <a:ext cx="390347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3126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9676" y="1460499"/>
            <a:ext cx="704528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7312" y="1460499"/>
            <a:ext cx="695008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5907" y="1460499"/>
            <a:ext cx="714049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3544" y="1470031"/>
            <a:ext cx="704528" cy="31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0155" y="1994300"/>
            <a:ext cx="704528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8271" y="2003833"/>
            <a:ext cx="704528" cy="31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85907" y="1994300"/>
            <a:ext cx="723570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3544" y="1994300"/>
            <a:ext cx="704528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59130" y="3080967"/>
            <a:ext cx="314181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72320" y="3080967"/>
            <a:ext cx="371305" cy="29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23593" y="3071435"/>
            <a:ext cx="352264" cy="31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46965" y="3071435"/>
            <a:ext cx="380826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97345" y="3605236"/>
            <a:ext cx="371305" cy="31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05544" y="3595704"/>
            <a:ext cx="371305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514072" y="3605236"/>
            <a:ext cx="380826" cy="31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46965" y="3605236"/>
            <a:ext cx="371305" cy="31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85" y="4208985"/>
            <a:ext cx="11520000" cy="1666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1494961" y="4266126"/>
            <a:ext cx="380826" cy="3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55755" y="4266126"/>
            <a:ext cx="361785" cy="3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75523" y="4828019"/>
            <a:ext cx="1370975" cy="32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180449" y="5408959"/>
            <a:ext cx="1370975" cy="3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049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9196" y="2319705"/>
            <a:ext cx="704528" cy="3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3031" y="2881870"/>
            <a:ext cx="704528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8386" y="3453564"/>
            <a:ext cx="704528" cy="3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63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25" y="2109833"/>
            <a:ext cx="4550876" cy="3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7345" y="4110346"/>
            <a:ext cx="7883107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95" y="2714625"/>
            <a:ext cx="5788025" cy="7518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3885" y="2557508"/>
            <a:ext cx="4550876" cy="3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23165"/>
            <a:ext cx="11520000" cy="456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5965" y="1537335"/>
            <a:ext cx="104711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1280" y="1537335"/>
            <a:ext cx="105664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9676" y="3241535"/>
            <a:ext cx="1713719" cy="32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3130" y="3241535"/>
            <a:ext cx="1694677" cy="31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2420" y="4384072"/>
            <a:ext cx="2380165" cy="31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35163" y="4955341"/>
            <a:ext cx="2370644" cy="31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3488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7891" y="2822072"/>
            <a:ext cx="10472727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147" y="3393925"/>
            <a:ext cx="10824991" cy="33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147" y="3965777"/>
            <a:ext cx="1866049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8410"/>
            <a:ext cx="11520000" cy="279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673045"/>
            <a:ext cx="11520000" cy="2566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229" y="4045168"/>
            <a:ext cx="10786909" cy="6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42" y="4579500"/>
            <a:ext cx="1247206" cy="5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450" y="2977515"/>
            <a:ext cx="1147127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815" y="3521075"/>
            <a:ext cx="145605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33925" y="2472055"/>
            <a:ext cx="712216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2023-08-25T15:55:43Z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