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2" r:id="rId14"/>
    <p:sldId id="330" r:id="rId15"/>
    <p:sldId id="328" r:id="rId16"/>
    <p:sldId id="326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201750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89"/>
          <a:stretch>
            <a:fillRect/>
          </a:stretch>
        </p:blipFill>
        <p:spPr>
          <a:xfrm>
            <a:off x="1751965" y="889000"/>
            <a:ext cx="8687525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6684" y="911506"/>
            <a:ext cx="1713719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1659" y="911506"/>
            <a:ext cx="2037421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420" y="1378766"/>
            <a:ext cx="247537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2717" y="2236998"/>
            <a:ext cx="29514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71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580335"/>
            <a:ext cx="11520000" cy="212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323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5676" y="1707724"/>
            <a:ext cx="723570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5147" y="2136352"/>
            <a:ext cx="704529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3874" y="2555455"/>
            <a:ext cx="714049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8601" y="3412710"/>
            <a:ext cx="1704197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0" y="4220415"/>
            <a:ext cx="11520000" cy="122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6942" y="4747798"/>
            <a:ext cx="247537" cy="24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49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5180" y="985982"/>
            <a:ext cx="371305" cy="3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1428" y="1014643"/>
            <a:ext cx="361785" cy="2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1430" y="1406525"/>
            <a:ext cx="723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1957" y="1406340"/>
            <a:ext cx="723570" cy="29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4304" y="1396786"/>
            <a:ext cx="714048" cy="3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5494" y="1807591"/>
            <a:ext cx="2037421" cy="3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28056" y="2247056"/>
            <a:ext cx="238016" cy="2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393645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865676" y="4253277"/>
            <a:ext cx="399867" cy="34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65676" y="4673542"/>
            <a:ext cx="399867" cy="33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65676" y="5084256"/>
            <a:ext cx="399867" cy="33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65676" y="5485417"/>
            <a:ext cx="399867" cy="34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1430"/>
            <a:ext cx="11520000" cy="257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562555"/>
            <a:ext cx="11520000" cy="247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90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4039" y="983438"/>
            <a:ext cx="257057" cy="2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6221" y="1804571"/>
            <a:ext cx="266578" cy="2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6552" y="2635252"/>
            <a:ext cx="266578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780995"/>
            <a:ext cx="11520000" cy="209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2750" y="4648508"/>
            <a:ext cx="9054148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271" y="5477890"/>
            <a:ext cx="6540693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53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1957" y="3484232"/>
            <a:ext cx="304661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4221" y="4275713"/>
            <a:ext cx="266578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9510" y="5057658"/>
            <a:ext cx="1361454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6816" y="5048122"/>
            <a:ext cx="380826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55245"/>
            <a:ext cx="11520000" cy="314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585" y="1965063"/>
            <a:ext cx="2199272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064" y="2365180"/>
            <a:ext cx="2218314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0453" y="2365180"/>
            <a:ext cx="1885090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064" y="2765297"/>
            <a:ext cx="2208793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6172" y="3394052"/>
            <a:ext cx="447471" cy="2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0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3770" y="3412490"/>
            <a:ext cx="35077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4415" y="3267075"/>
            <a:ext cx="264541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4122" y="3908601"/>
            <a:ext cx="257057" cy="25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58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2568" y="1548365"/>
            <a:ext cx="647404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8270" y="2606675"/>
            <a:ext cx="24187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9891" y="2797421"/>
            <a:ext cx="666446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9780" y="3007360"/>
            <a:ext cx="28111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615260"/>
            <a:ext cx="11520000" cy="88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771130" y="3692028"/>
            <a:ext cx="2456330" cy="31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4122" y="4104661"/>
            <a:ext cx="2380165" cy="32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51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4595"/>
            <a:ext cx="11520000" cy="290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1246" y="1339731"/>
            <a:ext cx="257057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4122" y="3017164"/>
            <a:ext cx="238016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813380"/>
            <a:ext cx="11520000" cy="180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64122" y="4718209"/>
            <a:ext cx="10596495" cy="33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27" y="5137288"/>
            <a:ext cx="8559074" cy="3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71755"/>
            <a:ext cx="11520000" cy="291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09"/>
          <a:stretch>
            <a:fillRect/>
          </a:stretch>
        </p:blipFill>
        <p:spPr>
          <a:xfrm>
            <a:off x="335915" y="3994785"/>
            <a:ext cx="11520170" cy="17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1362" y="4548272"/>
            <a:ext cx="238015" cy="1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5196" y="4901228"/>
            <a:ext cx="342743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51362" y="5387735"/>
            <a:ext cx="238015" cy="1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2"/>
          <a:stretch>
            <a:fillRect/>
          </a:stretch>
        </p:blipFill>
        <p:spPr>
          <a:xfrm>
            <a:off x="335915" y="1118665"/>
            <a:ext cx="11520170" cy="173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1791" y="2013219"/>
            <a:ext cx="10701223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527" y="2432951"/>
            <a:ext cx="2951404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2023-08-25T16:04:48Z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