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5" r:id="rId4"/>
    <p:sldId id="343" r:id="rId5"/>
    <p:sldId id="340" r:id="rId6"/>
    <p:sldId id="339" r:id="rId7"/>
    <p:sldId id="338" r:id="rId8"/>
    <p:sldId id="336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20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60" y="2201750"/>
            <a:ext cx="11520000" cy="245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23165"/>
            <a:ext cx="11520000" cy="412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30910" y="2526030"/>
            <a:ext cx="356298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1031445"/>
            <a:ext cx="11520000" cy="163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6816" y="1624790"/>
            <a:ext cx="704528" cy="32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420" y="1624790"/>
            <a:ext cx="1056793" cy="31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79791" y="1624790"/>
            <a:ext cx="371305" cy="31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527" y="2198996"/>
            <a:ext cx="371305" cy="29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667840"/>
            <a:ext cx="11520000" cy="3428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55745" y="4723130"/>
            <a:ext cx="170434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6486" y="4810344"/>
            <a:ext cx="704528" cy="30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5973" y="5467379"/>
            <a:ext cx="1380495" cy="31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3643" y="5467379"/>
            <a:ext cx="695008" cy="31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56185"/>
            <a:ext cx="11520000" cy="219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791" y="2632352"/>
            <a:ext cx="7378512" cy="33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0795"/>
            <a:ext cx="11520000" cy="452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613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350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6453" y="1039715"/>
            <a:ext cx="257058" cy="2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4684" y="3344978"/>
            <a:ext cx="1761322" cy="32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3825" y="3354504"/>
            <a:ext cx="1037752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527" y="3935583"/>
            <a:ext cx="704528" cy="32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3791" y="3935583"/>
            <a:ext cx="1704198" cy="32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450920"/>
            <a:ext cx="11520000" cy="1744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334833" y="5175266"/>
            <a:ext cx="704528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00948" y="5175266"/>
            <a:ext cx="714049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6453" y="5175266"/>
            <a:ext cx="723570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77180" y="5756649"/>
            <a:ext cx="714049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6039" y="5756649"/>
            <a:ext cx="1037753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33020"/>
            <a:ext cx="11520000" cy="241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10795"/>
            <a:ext cx="11520000" cy="481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5" y="2224405"/>
            <a:ext cx="2075815" cy="75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530" y="3128010"/>
            <a:ext cx="1376680" cy="734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3290" y="3128010"/>
            <a:ext cx="1397635" cy="746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2685" y="3128010"/>
            <a:ext cx="1398270" cy="746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8290" y="3139440"/>
            <a:ext cx="1409700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4750" y="4068445"/>
            <a:ext cx="1409700" cy="752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8490" y="4068445"/>
            <a:ext cx="1376680" cy="734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4069079"/>
            <a:ext cx="1466384" cy="7827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775" y="4951095"/>
            <a:ext cx="778510" cy="778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1847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1615" y="1076325"/>
            <a:ext cx="26670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856435"/>
            <a:ext cx="11520000" cy="3333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19990" y="4075457"/>
            <a:ext cx="371305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6056" y="4075457"/>
            <a:ext cx="371305" cy="3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4502" y="4646873"/>
            <a:ext cx="371305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6915" y="5799230"/>
            <a:ext cx="704528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44755"/>
            <a:ext cx="11520000" cy="290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0998" y="2207669"/>
            <a:ext cx="247537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5841" y="2779521"/>
            <a:ext cx="257057" cy="26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7180" y="3360905"/>
            <a:ext cx="304661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751785"/>
            <a:ext cx="11520000" cy="111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40" y="4969715"/>
            <a:ext cx="11520000" cy="183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68145" y="5654040"/>
            <a:ext cx="30480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6080" y="6323359"/>
            <a:ext cx="247537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299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7444" y="981363"/>
            <a:ext cx="238015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00940"/>
            <a:ext cx="11520000" cy="346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06866" y="2613246"/>
            <a:ext cx="6216991" cy="33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8618" y="3204631"/>
            <a:ext cx="1152001" cy="31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4601" y="3796015"/>
            <a:ext cx="4474710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94"/>
          <a:stretch>
            <a:fillRect/>
          </a:stretch>
        </p:blipFill>
        <p:spPr>
          <a:xfrm>
            <a:off x="775970" y="4263390"/>
            <a:ext cx="11520170" cy="237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430491" y="4978948"/>
            <a:ext cx="2208793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5284" y="5570307"/>
            <a:ext cx="1361454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5714" y="5560769"/>
            <a:ext cx="1399537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17698" y="6161666"/>
            <a:ext cx="1704198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57795" r="6" b="-1046"/>
          <a:stretch>
            <a:fillRect/>
          </a:stretch>
        </p:blipFill>
        <p:spPr>
          <a:xfrm>
            <a:off x="335280" y="878840"/>
            <a:ext cx="11520170" cy="178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68783" y="1563330"/>
            <a:ext cx="2703867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81577" y="2154689"/>
            <a:ext cx="3389355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622120"/>
            <a:ext cx="11520000" cy="234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839097" y="3337688"/>
            <a:ext cx="6550214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858" y="3929225"/>
            <a:ext cx="10548892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1378" y="4511221"/>
            <a:ext cx="5188760" cy="34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21590"/>
            <a:ext cx="11520000" cy="172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9296" y="1656248"/>
            <a:ext cx="1075834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0800" y="1656248"/>
            <a:ext cx="1447140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6386" y="2247790"/>
            <a:ext cx="2380165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95" y="2769440"/>
            <a:ext cx="11520000" cy="164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042662" y="2884214"/>
            <a:ext cx="1037752" cy="30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4166" y="3993699"/>
            <a:ext cx="2351603" cy="32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33020"/>
            <a:ext cx="11520000" cy="3445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7780" y="3395345"/>
            <a:ext cx="1056830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147" y="3958335"/>
            <a:ext cx="5712395" cy="33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2023-08-25T15:49:05Z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