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0" r:id="rId7"/>
    <p:sldId id="339" r:id="rId8"/>
    <p:sldId id="337" r:id="rId9"/>
    <p:sldId id="336" r:id="rId10"/>
    <p:sldId id="334" r:id="rId11"/>
    <p:sldId id="333" r:id="rId12"/>
    <p:sldId id="331" r:id="rId13"/>
    <p:sldId id="329" r:id="rId14"/>
    <p:sldId id="328" r:id="rId15"/>
    <p:sldId id="327" r:id="rId16"/>
    <p:sldId id="325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30" y="2158570"/>
            <a:ext cx="11520000" cy="2540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673305"/>
            <a:ext cx="11520000" cy="389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3791" y="873417"/>
            <a:ext cx="1370975" cy="3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4205" y="873417"/>
            <a:ext cx="1399537" cy="3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4005" y="2216785"/>
            <a:ext cx="24765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570935"/>
            <a:ext cx="11520000" cy="2062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390965" y="5439999"/>
            <a:ext cx="2094545" cy="32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99296" y="5439999"/>
            <a:ext cx="1751801" cy="32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527" y="6098959"/>
            <a:ext cx="371305" cy="31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87494" y="6098959"/>
            <a:ext cx="2056462" cy="31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78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868750"/>
            <a:ext cx="11520000" cy="1162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2360" y="2052955"/>
            <a:ext cx="8422005" cy="7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378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60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0370" y="1719410"/>
            <a:ext cx="1361454" cy="3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0849" y="2357788"/>
            <a:ext cx="1380495" cy="31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87"/>
          <a:stretch>
            <a:fillRect/>
          </a:stretch>
        </p:blipFill>
        <p:spPr>
          <a:xfrm>
            <a:off x="335915" y="3500755"/>
            <a:ext cx="11520170" cy="247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742568" y="3653396"/>
            <a:ext cx="266578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1"/>
          <a:stretch>
            <a:fillRect/>
          </a:stretch>
        </p:blipFill>
        <p:spPr>
          <a:xfrm>
            <a:off x="335915" y="966265"/>
            <a:ext cx="11520170" cy="1251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77907" y="1150820"/>
            <a:ext cx="2675305" cy="33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6072" y="1150820"/>
            <a:ext cx="1399537" cy="314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217625"/>
            <a:ext cx="11520000" cy="258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92750" y="3047150"/>
            <a:ext cx="10748826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006" y="3685981"/>
            <a:ext cx="11091570" cy="333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527" y="4324811"/>
            <a:ext cx="6540694" cy="32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66980"/>
            <a:ext cx="11520000" cy="254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8570"/>
            <a:ext cx="11520000" cy="391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0445" y="2310130"/>
            <a:ext cx="1762760" cy="379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2090" y="2310130"/>
            <a:ext cx="1762760" cy="3790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4085" y="2961005"/>
            <a:ext cx="1620520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120" y="2961005"/>
            <a:ext cx="1576705" cy="352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4085" y="3562985"/>
            <a:ext cx="1997710" cy="3917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9780" y="3562985"/>
            <a:ext cx="1997710" cy="39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89205"/>
            <a:ext cx="11520000" cy="43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995" y="1511300"/>
            <a:ext cx="1398270" cy="767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7335" y="1511300"/>
            <a:ext cx="1398270" cy="767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320" y="2517775"/>
            <a:ext cx="1398270" cy="7670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085" y="2517775"/>
            <a:ext cx="1398270" cy="767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4350" y="3518535"/>
            <a:ext cx="1398270" cy="767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395" y="4493260"/>
            <a:ext cx="1398270" cy="7670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8100" y="2517775"/>
            <a:ext cx="753110" cy="7670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0420" y="3518535"/>
            <a:ext cx="753110" cy="7670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080" y="3518535"/>
            <a:ext cx="753110" cy="7670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7185" y="4493260"/>
            <a:ext cx="729615" cy="76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636475"/>
            <a:ext cx="11520000" cy="387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1858" y="2152685"/>
            <a:ext cx="1104396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4486" y="2152685"/>
            <a:ext cx="1104396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0469" y="2801127"/>
            <a:ext cx="361785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3650" y="2791460"/>
            <a:ext cx="52070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1180" y="3963670"/>
            <a:ext cx="69532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53279" y="4078940"/>
            <a:ext cx="418909" cy="26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09411" y="4069404"/>
            <a:ext cx="466512" cy="27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4508070"/>
            <a:ext cx="11520000" cy="1860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640155" y="5319024"/>
            <a:ext cx="714049" cy="3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8271" y="5319024"/>
            <a:ext cx="714049" cy="3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95428" y="5319024"/>
            <a:ext cx="695008" cy="31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23064" y="5309484"/>
            <a:ext cx="704529" cy="33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40155" y="5939167"/>
            <a:ext cx="714049" cy="3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58271" y="5939167"/>
            <a:ext cx="723570" cy="3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85907" y="5948707"/>
            <a:ext cx="714049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13544" y="5948707"/>
            <a:ext cx="704528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8410"/>
            <a:ext cx="11520000" cy="366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4510" y="1602740"/>
            <a:ext cx="69532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3140" y="1602740"/>
            <a:ext cx="68580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039" y="1593184"/>
            <a:ext cx="714049" cy="32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25" y="2231715"/>
            <a:ext cx="695008" cy="32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4982" y="2231715"/>
            <a:ext cx="714049" cy="32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3031" y="2241245"/>
            <a:ext cx="704528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51560" y="2231715"/>
            <a:ext cx="704528" cy="32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87097" y="2879777"/>
            <a:ext cx="1018710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6254" y="2870247"/>
            <a:ext cx="1028231" cy="32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25312" y="3508778"/>
            <a:ext cx="1037752" cy="31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24056" y="4147310"/>
            <a:ext cx="1009190" cy="31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61544" y="4156840"/>
            <a:ext cx="1018710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691085"/>
            <a:ext cx="11520000" cy="3208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2188" y="1598214"/>
            <a:ext cx="247537" cy="2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0486" y="2877744"/>
            <a:ext cx="257057" cy="2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30" y="3899740"/>
            <a:ext cx="11520000" cy="269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11282" y="4147419"/>
            <a:ext cx="304661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9364" y="5423921"/>
            <a:ext cx="247537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56185"/>
            <a:ext cx="11520000" cy="434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8386" y="2838252"/>
            <a:ext cx="2351603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8105" y="3476706"/>
            <a:ext cx="2389685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75130" y="3486235"/>
            <a:ext cx="675966" cy="30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4122" y="4115160"/>
            <a:ext cx="1694677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1758" y="4753615"/>
            <a:ext cx="2380165" cy="3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1659" y="4753615"/>
            <a:ext cx="2370644" cy="3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8410"/>
            <a:ext cx="11520000" cy="2519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1742" y="1699099"/>
            <a:ext cx="2484892" cy="32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5560" y="2348017"/>
            <a:ext cx="2370644" cy="31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2783" y="2987392"/>
            <a:ext cx="1370975" cy="31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40" y="3571445"/>
            <a:ext cx="11520000" cy="183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09742" y="3647706"/>
            <a:ext cx="1342413" cy="31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6668" y="3657239"/>
            <a:ext cx="695008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2783" y="3647706"/>
            <a:ext cx="695008" cy="31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83461" y="4305463"/>
            <a:ext cx="1970776" cy="31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09411" y="4953687"/>
            <a:ext cx="1637553" cy="31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77775"/>
            <a:ext cx="11520000" cy="478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750" y="2944143"/>
            <a:ext cx="6740628" cy="5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JIO酱紫</cp:lastModifiedBy>
  <cp:revision>64</cp:revision>
  <dcterms:created xsi:type="dcterms:W3CDTF">2015-09-16T06:44:00Z</dcterms:created>
  <dcterms:modified xsi:type="dcterms:W3CDTF">2023-08-25T08:28:36Z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ICV">
    <vt:lpwstr>0803F182AC044BA3913AF2E555CD301E</vt:lpwstr>
  </property>
</Properties>
</file>