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5" r:id="rId12"/>
    <p:sldId id="334" r:id="rId13"/>
    <p:sldId id="333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55" y="2169365"/>
            <a:ext cx="11520000" cy="2519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24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271" y="2004405"/>
            <a:ext cx="714049" cy="31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7990" y="2004405"/>
            <a:ext cx="666446" cy="304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95626" y="1994885"/>
            <a:ext cx="695008" cy="32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32783" y="1994885"/>
            <a:ext cx="704529" cy="32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1791" y="2451880"/>
            <a:ext cx="714049" cy="32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58469" y="2461401"/>
            <a:ext cx="695008" cy="31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95626" y="2451880"/>
            <a:ext cx="695008" cy="31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70720" y="2461260"/>
            <a:ext cx="66675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11461" y="2908876"/>
            <a:ext cx="704528" cy="31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67659" y="2908876"/>
            <a:ext cx="695008" cy="31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04816" y="2908876"/>
            <a:ext cx="695008" cy="31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32453" y="2908876"/>
            <a:ext cx="380827" cy="31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58271" y="3813346"/>
            <a:ext cx="1856528" cy="32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19130" y="3822867"/>
            <a:ext cx="1028231" cy="304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980254" y="3822867"/>
            <a:ext cx="1018710" cy="304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458335" y="4270375"/>
            <a:ext cx="136144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19130" y="4279863"/>
            <a:ext cx="1370976" cy="304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970734" y="4270342"/>
            <a:ext cx="1361454" cy="31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448750" y="4727337"/>
            <a:ext cx="1361454" cy="31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57213" y="4727337"/>
            <a:ext cx="1342413" cy="31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970734" y="4727337"/>
            <a:ext cx="1361454" cy="31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46245"/>
            <a:ext cx="11520000" cy="947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white">
          <a:xfrm>
            <a:off x="4452099" y="5213235"/>
            <a:ext cx="1380495" cy="29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632000" y="5203665"/>
            <a:ext cx="1370975" cy="31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983603" y="5203665"/>
            <a:ext cx="1361454" cy="31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452099" y="5672600"/>
            <a:ext cx="1380495" cy="31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632000" y="5672600"/>
            <a:ext cx="1351933" cy="31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012165" y="5672600"/>
            <a:ext cx="1332892" cy="31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325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7345" y="1414667"/>
            <a:ext cx="2199272" cy="32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9577" y="1414667"/>
            <a:ext cx="1380495" cy="32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3031" y="1414667"/>
            <a:ext cx="1380495" cy="32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6965" y="1414667"/>
            <a:ext cx="1370975" cy="32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825" y="1881679"/>
            <a:ext cx="1370975" cy="31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48618" y="1881679"/>
            <a:ext cx="1361454" cy="31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33510" y="1881679"/>
            <a:ext cx="1380495" cy="31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46965" y="1881679"/>
            <a:ext cx="1370975" cy="32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7825" y="2348692"/>
            <a:ext cx="1370975" cy="32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29577" y="2348692"/>
            <a:ext cx="1380495" cy="32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43031" y="2358223"/>
            <a:ext cx="1342412" cy="30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56486" y="2358223"/>
            <a:ext cx="1370975" cy="30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87825" y="2825236"/>
            <a:ext cx="1380495" cy="31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39097" y="2825236"/>
            <a:ext cx="1370975" cy="31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333510" y="2825236"/>
            <a:ext cx="1370975" cy="31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46965" y="2825236"/>
            <a:ext cx="1370975" cy="31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7775"/>
            <a:ext cx="11520000" cy="374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5494" y="1420563"/>
            <a:ext cx="361785" cy="30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8866" y="1411041"/>
            <a:ext cx="371305" cy="31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6436" y="1411041"/>
            <a:ext cx="352264" cy="31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86105" y="1411041"/>
            <a:ext cx="352264" cy="30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51891" y="1411041"/>
            <a:ext cx="371305" cy="31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1081" y="1411041"/>
            <a:ext cx="361785" cy="30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8717" y="1877648"/>
            <a:ext cx="361785" cy="30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06469" y="1896694"/>
            <a:ext cx="295140" cy="2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34172" y="1877648"/>
            <a:ext cx="380826" cy="31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76585" y="1877648"/>
            <a:ext cx="380826" cy="31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18667" y="1877648"/>
            <a:ext cx="371306" cy="31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018337" y="1877648"/>
            <a:ext cx="371306" cy="31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59196" y="2344256"/>
            <a:ext cx="371305" cy="31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77907" y="2344256"/>
            <a:ext cx="352264" cy="31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705477" y="2353779"/>
            <a:ext cx="314181" cy="30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676585" y="2353779"/>
            <a:ext cx="371305" cy="2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685114" y="2363301"/>
            <a:ext cx="371306" cy="26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684783" y="2353779"/>
            <a:ext cx="371305" cy="2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83229" y="2810864"/>
            <a:ext cx="380826" cy="31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335163" y="2820387"/>
            <a:ext cx="371305" cy="30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343692" y="2810864"/>
            <a:ext cx="361785" cy="31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343362" y="2820387"/>
            <a:ext cx="371305" cy="30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037709" y="2820387"/>
            <a:ext cx="333223" cy="30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037378" y="2820387"/>
            <a:ext cx="333223" cy="30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505213" y="3277472"/>
            <a:ext cx="1380495" cy="31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325643" y="3744080"/>
            <a:ext cx="6721586" cy="342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58866" y="4220210"/>
            <a:ext cx="1380495" cy="31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66980"/>
            <a:ext cx="11520000" cy="234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5527" y="1401271"/>
            <a:ext cx="1370975" cy="31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5520" y="1868805"/>
            <a:ext cx="137096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5048" y="2336281"/>
            <a:ext cx="1361454" cy="31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75527" y="2803786"/>
            <a:ext cx="1370975" cy="31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285695"/>
            <a:ext cx="11520000" cy="2364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209742" y="3371495"/>
            <a:ext cx="304661" cy="2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66980"/>
            <a:ext cx="11520000" cy="2260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8745" y="1840230"/>
            <a:ext cx="70421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5395" y="2297951"/>
            <a:ext cx="685487" cy="31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4982" y="2774941"/>
            <a:ext cx="704528" cy="31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07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9545" y="2447290"/>
            <a:ext cx="69532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9625" y="2915920"/>
            <a:ext cx="69532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05" y="3307285"/>
            <a:ext cx="11520000" cy="287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76861" y="3393016"/>
            <a:ext cx="704528" cy="3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6712" y="4831401"/>
            <a:ext cx="695008" cy="31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80464" y="4831401"/>
            <a:ext cx="714049" cy="3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19605" y="5298162"/>
            <a:ext cx="695008" cy="3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56100" y="5307688"/>
            <a:ext cx="371305" cy="28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96233" y="5764923"/>
            <a:ext cx="666446" cy="3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89985" y="5774448"/>
            <a:ext cx="704528" cy="3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224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2270" y="1891665"/>
            <a:ext cx="68580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2453" y="2359101"/>
            <a:ext cx="695008" cy="31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1494" y="2826395"/>
            <a:ext cx="695008" cy="31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5213" y="3760982"/>
            <a:ext cx="704528" cy="31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00948" y="4237813"/>
            <a:ext cx="695008" cy="31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05213" y="4695570"/>
            <a:ext cx="695008" cy="32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43815"/>
            <a:ext cx="11520000" cy="3850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9659" y="1582313"/>
            <a:ext cx="276099" cy="25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4080" y="1464310"/>
            <a:ext cx="47625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94238" y="2945077"/>
            <a:ext cx="390347" cy="33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84717" y="3412039"/>
            <a:ext cx="399867" cy="343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84717" y="3888530"/>
            <a:ext cx="399867" cy="33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84717" y="4345961"/>
            <a:ext cx="399867" cy="343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10795"/>
            <a:ext cx="11520000" cy="1937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4717" y="1970458"/>
            <a:ext cx="399867" cy="334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84717" y="2438238"/>
            <a:ext cx="399867" cy="334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15" y="2438400"/>
            <a:ext cx="7377430" cy="486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0"/>
          <a:stretch>
            <a:fillRect/>
          </a:stretch>
        </p:blipFill>
        <p:spPr>
          <a:xfrm>
            <a:off x="335915" y="997380"/>
            <a:ext cx="11520170" cy="3333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0089" y="2040188"/>
            <a:ext cx="1704198" cy="324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9610" y="2966010"/>
            <a:ext cx="3370314" cy="34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2833" y="3910921"/>
            <a:ext cx="2532495" cy="324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229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0010" y="2045970"/>
            <a:ext cx="1466850" cy="45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4830" y="2045970"/>
            <a:ext cx="1130300" cy="444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0420" y="2045970"/>
            <a:ext cx="139065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64420" y="2045970"/>
            <a:ext cx="1123950" cy="406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50010" y="2574925"/>
            <a:ext cx="1691005" cy="4305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54830" y="2592705"/>
            <a:ext cx="1416050" cy="412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70420" y="2567940"/>
            <a:ext cx="1285240" cy="4260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64420" y="2567940"/>
            <a:ext cx="1492250" cy="463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54830" y="3115310"/>
            <a:ext cx="2025650" cy="406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70420" y="3108960"/>
            <a:ext cx="1568450" cy="4191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64420" y="3081020"/>
            <a:ext cx="1797050" cy="4381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50010" y="3598545"/>
            <a:ext cx="2010410" cy="3536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311015" y="3617595"/>
            <a:ext cx="2068830" cy="3384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170420" y="3598545"/>
            <a:ext cx="1155700" cy="4318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964420" y="3564890"/>
            <a:ext cx="1339850" cy="4508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50010" y="3100070"/>
            <a:ext cx="1549400" cy="41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496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60882" y="1976380"/>
            <a:ext cx="247537" cy="2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22800" y="3014658"/>
            <a:ext cx="304661" cy="2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41841" y="4052936"/>
            <a:ext cx="266578" cy="2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41841" y="5100739"/>
            <a:ext cx="276098" cy="2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66980"/>
            <a:ext cx="11520000" cy="371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395" y="1517015"/>
            <a:ext cx="1485900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8005" y="1517015"/>
            <a:ext cx="1485900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1070" y="1955165"/>
            <a:ext cx="1657350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1500" y="1955165"/>
            <a:ext cx="1657350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2500" y="2528570"/>
            <a:ext cx="2711450" cy="4121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 l="48284" t="-5161"/>
          <a:stretch>
            <a:fillRect/>
          </a:stretch>
        </p:blipFill>
        <p:spPr>
          <a:xfrm>
            <a:off x="983615" y="3068955"/>
            <a:ext cx="1339850" cy="4140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3620" y="3549015"/>
            <a:ext cx="1404620" cy="4622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90635" y="3549015"/>
            <a:ext cx="1437005" cy="4730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54450" y="4078605"/>
            <a:ext cx="2019935" cy="4343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3905" y="4078605"/>
            <a:ext cx="2019935" cy="434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549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1428750"/>
            <a:ext cx="3823335" cy="4997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9230" y="1433195"/>
            <a:ext cx="4413250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850" y="1960245"/>
            <a:ext cx="4089400" cy="450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9230" y="1928495"/>
            <a:ext cx="4114800" cy="482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8810" y="2489835"/>
            <a:ext cx="4619625" cy="4406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72555" y="2483485"/>
            <a:ext cx="4645025" cy="4533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4850" y="3002280"/>
            <a:ext cx="4486910" cy="447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39230" y="3002280"/>
            <a:ext cx="4511675" cy="497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70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70" y="2345055"/>
            <a:ext cx="1692910" cy="9099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030" y="2345055"/>
            <a:ext cx="1692910" cy="9099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2200" y="2345055"/>
            <a:ext cx="1692910" cy="9099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5325" y="2345055"/>
            <a:ext cx="1692910" cy="9099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0515" y="2345055"/>
            <a:ext cx="1692910" cy="9099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70" y="3693160"/>
            <a:ext cx="1692910" cy="909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030" y="3693160"/>
            <a:ext cx="1692910" cy="9099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2200" y="3693160"/>
            <a:ext cx="1692910" cy="9099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5325" y="3693160"/>
            <a:ext cx="1692910" cy="9099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0515" y="3693160"/>
            <a:ext cx="1692910" cy="909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899365"/>
            <a:ext cx="11520000" cy="2626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600" y="1311910"/>
            <a:ext cx="1692910" cy="9099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260" y="1311910"/>
            <a:ext cx="1692910" cy="9099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1430" y="1311910"/>
            <a:ext cx="1692910" cy="9099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555" y="1311910"/>
            <a:ext cx="1692910" cy="9099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9745" y="1311910"/>
            <a:ext cx="1692910" cy="9099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600" y="2660015"/>
            <a:ext cx="1692910" cy="909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260" y="2660015"/>
            <a:ext cx="1692910" cy="9099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1430" y="2660015"/>
            <a:ext cx="2536825" cy="90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7775"/>
            <a:ext cx="11520000" cy="406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750" y="1877457"/>
            <a:ext cx="371305" cy="30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3461" y="1867936"/>
            <a:ext cx="371305" cy="30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67725" y="1877457"/>
            <a:ext cx="371305" cy="29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7957" y="1867936"/>
            <a:ext cx="371305" cy="3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42701" y="1867936"/>
            <a:ext cx="380826" cy="3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13411" y="1877457"/>
            <a:ext cx="371305" cy="30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5494" y="2334455"/>
            <a:ext cx="361785" cy="30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63461" y="2315413"/>
            <a:ext cx="380826" cy="32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58205" y="2315413"/>
            <a:ext cx="380826" cy="32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8436" y="2324934"/>
            <a:ext cx="371305" cy="3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42701" y="2324934"/>
            <a:ext cx="380826" cy="30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22932" y="2324934"/>
            <a:ext cx="361785" cy="30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68783" y="3229409"/>
            <a:ext cx="714049" cy="3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29973" y="3238929"/>
            <a:ext cx="704528" cy="30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791163" y="3229409"/>
            <a:ext cx="704528" cy="3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942833" y="3229409"/>
            <a:ext cx="695008" cy="3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104023" y="3238929"/>
            <a:ext cx="695008" cy="30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78304" y="3676886"/>
            <a:ext cx="704528" cy="32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29973" y="3686406"/>
            <a:ext cx="704528" cy="3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791163" y="3686406"/>
            <a:ext cx="704528" cy="3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942833" y="3686406"/>
            <a:ext cx="675966" cy="3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094502" y="3676886"/>
            <a:ext cx="685487" cy="32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78304" y="4133883"/>
            <a:ext cx="704528" cy="3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29973" y="4133883"/>
            <a:ext cx="714049" cy="3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791163" y="4133883"/>
            <a:ext cx="695009" cy="30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942833" y="4133883"/>
            <a:ext cx="714049" cy="3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094502" y="4133883"/>
            <a:ext cx="704528" cy="3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97345" y="4581360"/>
            <a:ext cx="685487" cy="32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29973" y="4590881"/>
            <a:ext cx="704528" cy="3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781643" y="4590881"/>
            <a:ext cx="704528" cy="3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933312" y="4590881"/>
            <a:ext cx="704528" cy="3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0094502" y="4590881"/>
            <a:ext cx="704528" cy="30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7775"/>
            <a:ext cx="11520000" cy="1804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402715"/>
            <a:ext cx="1409700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1880" y="1415415"/>
            <a:ext cx="1384300" cy="368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7525" y="1415415"/>
            <a:ext cx="1365250" cy="374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21495" y="1326515"/>
            <a:ext cx="1352550" cy="463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9495" y="1790065"/>
            <a:ext cx="1384300" cy="419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41445" y="1790065"/>
            <a:ext cx="1416050" cy="450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01765" y="1815465"/>
            <a:ext cx="1365250" cy="4254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77045" y="1783715"/>
            <a:ext cx="1397000" cy="4699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5845" y="2269490"/>
            <a:ext cx="1371600" cy="4127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rcRect l="1290" t="27195"/>
          <a:stretch>
            <a:fillRect/>
          </a:stretch>
        </p:blipFill>
        <p:spPr>
          <a:xfrm>
            <a:off x="3969385" y="2303145"/>
            <a:ext cx="1360170" cy="3790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48475" y="2303145"/>
            <a:ext cx="1384300" cy="3873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768205" y="2293620"/>
            <a:ext cx="13843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2023-08-25T16:00:45Z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ICV">
    <vt:lpwstr>0803F182AC044BA3913AF2E555CD301E</vt:lpwstr>
  </property>
</Properties>
</file>