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8" r:id="rId15"/>
    <p:sldId id="327" r:id="rId16"/>
    <p:sldId id="326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8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90" y="2180160"/>
            <a:ext cx="11520000" cy="2497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66980"/>
            <a:ext cx="11520000" cy="3505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5527" y="3562805"/>
            <a:ext cx="1370975" cy="31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5048" y="4000995"/>
            <a:ext cx="1361454" cy="31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27525" y="1269282"/>
            <a:ext cx="5588628" cy="6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7630"/>
            <a:ext cx="11520000" cy="419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58845" y="1702435"/>
            <a:ext cx="245618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590" y="2865755"/>
            <a:ext cx="2427605" cy="88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05213" y="3084915"/>
            <a:ext cx="1713719" cy="324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89973" y="3084915"/>
            <a:ext cx="1685157" cy="324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14072" y="3952429"/>
            <a:ext cx="1380495" cy="31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13085" y="3952240"/>
            <a:ext cx="103759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9527" y="4390953"/>
            <a:ext cx="361785" cy="31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117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62667" y="1014419"/>
            <a:ext cx="266578" cy="266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2505" y="2740025"/>
            <a:ext cx="1086421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0006" y="3178858"/>
            <a:ext cx="11091570" cy="333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0006" y="3617467"/>
            <a:ext cx="4884099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66040"/>
            <a:ext cx="11520000" cy="1860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2851355"/>
            <a:ext cx="11520000" cy="2321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390" y="2933700"/>
            <a:ext cx="2044065" cy="3689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5935" y="3341370"/>
            <a:ext cx="1324610" cy="3689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02800" y="3262630"/>
            <a:ext cx="1318895" cy="502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9205"/>
            <a:ext cx="11520000" cy="4026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431"/>
          <a:stretch>
            <a:fillRect/>
          </a:stretch>
        </p:blipFill>
        <p:spPr>
          <a:xfrm>
            <a:off x="335915" y="4915535"/>
            <a:ext cx="11520170" cy="96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15"/>
          <a:stretch>
            <a:fillRect/>
          </a:stretch>
        </p:blipFill>
        <p:spPr>
          <a:xfrm>
            <a:off x="314960" y="904670"/>
            <a:ext cx="11520170" cy="2688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927525" y="1269282"/>
            <a:ext cx="5588628" cy="6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3485" y="2705735"/>
            <a:ext cx="282575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756490"/>
            <a:ext cx="11520000" cy="3221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5163" y="1766718"/>
            <a:ext cx="4084363" cy="32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66469" y="1766718"/>
            <a:ext cx="2941884" cy="32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01610" y="2681641"/>
            <a:ext cx="3408396" cy="32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66469" y="2681641"/>
            <a:ext cx="2589619" cy="32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977845"/>
            <a:ext cx="11520000" cy="2842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847626" y="4044610"/>
            <a:ext cx="3065652" cy="32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2750" y="4502433"/>
            <a:ext cx="714049" cy="31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30238" y="4502433"/>
            <a:ext cx="1028231" cy="31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2750" y="5408541"/>
            <a:ext cx="10758347" cy="32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9765" y="5866130"/>
            <a:ext cx="1135634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9527" y="6314649"/>
            <a:ext cx="3370314" cy="34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570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45"/>
          <a:stretch>
            <a:fillRect/>
          </a:stretch>
        </p:blipFill>
        <p:spPr>
          <a:xfrm>
            <a:off x="335915" y="4469765"/>
            <a:ext cx="11520170" cy="2183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215765" y="3580130"/>
            <a:ext cx="764032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915" y="3974465"/>
            <a:ext cx="135636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57070" y="5279390"/>
            <a:ext cx="989901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125" y="5731510"/>
            <a:ext cx="1356360" cy="8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48"/>
          <a:stretch>
            <a:fillRect/>
          </a:stretch>
        </p:blipFill>
        <p:spPr>
          <a:xfrm>
            <a:off x="335915" y="847520"/>
            <a:ext cx="11520170" cy="216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06535" y="1363722"/>
            <a:ext cx="695008" cy="31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99891" y="1363722"/>
            <a:ext cx="695008" cy="31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4023" y="2231800"/>
            <a:ext cx="704528" cy="31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61874" y="2231800"/>
            <a:ext cx="695008" cy="31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085670"/>
            <a:ext cx="11520000" cy="3010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97345" y="4457439"/>
            <a:ext cx="2370644" cy="33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7345" y="5324322"/>
            <a:ext cx="5045950" cy="32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33960"/>
            <a:ext cx="11520000" cy="3100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750" y="1358695"/>
            <a:ext cx="10748826" cy="33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006" y="1797565"/>
            <a:ext cx="2713388" cy="32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750" y="2656223"/>
            <a:ext cx="10758347" cy="33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765" y="3085465"/>
            <a:ext cx="1133411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0006" y="3524422"/>
            <a:ext cx="1504264" cy="31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349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9205"/>
            <a:ext cx="11520000" cy="3806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1990" y="2578017"/>
            <a:ext cx="5588628" cy="6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742" y="3007376"/>
            <a:ext cx="9434976" cy="57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81048" y="3121871"/>
            <a:ext cx="257057" cy="25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V="1">
            <a:off x="3110865" y="1276350"/>
            <a:ext cx="874585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 flipV="1">
            <a:off x="297815" y="1722120"/>
            <a:ext cx="874585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9205"/>
            <a:ext cx="11520000" cy="4431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00750" y="3081095"/>
            <a:ext cx="1675636" cy="31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11130" y="3500414"/>
            <a:ext cx="714049" cy="31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61015" y="3500414"/>
            <a:ext cx="1066314" cy="31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62601" y="3919732"/>
            <a:ext cx="704528" cy="31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00023" y="3919732"/>
            <a:ext cx="380826" cy="32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94060" y="3929380"/>
            <a:ext cx="73279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18755" y="4358005"/>
            <a:ext cx="34290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21048" y="4910848"/>
            <a:ext cx="1056793" cy="33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785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51362" y="2253989"/>
            <a:ext cx="238015" cy="1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75196" y="3035871"/>
            <a:ext cx="342743" cy="324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75196" y="3884498"/>
            <a:ext cx="342743" cy="324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9205"/>
            <a:ext cx="11520000" cy="3725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203115" y="3699427"/>
            <a:ext cx="5588628" cy="6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9540" y="2379980"/>
            <a:ext cx="1377950" cy="469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610" y="2915920"/>
            <a:ext cx="1268730" cy="3479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3985" y="3331210"/>
            <a:ext cx="1343660" cy="4083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37220" y="4175760"/>
            <a:ext cx="1314450" cy="414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2023-08-25T16:04:17Z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ICV">
    <vt:lpwstr>0803F182AC044BA3913AF2E555CD301E</vt:lpwstr>
  </property>
</Properties>
</file>