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39" r:id="rId7"/>
    <p:sldId id="338" r:id="rId8"/>
    <p:sldId id="336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4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5" y="2175510"/>
            <a:ext cx="11884025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4600"/>
            <a:ext cx="11520000" cy="510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3147" y="960392"/>
            <a:ext cx="1323371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7626" y="960392"/>
            <a:ext cx="1342413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1461" y="2123360"/>
            <a:ext cx="3551206" cy="3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8816" y="3324458"/>
            <a:ext cx="257057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85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7808" y="1712511"/>
            <a:ext cx="2380165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3676" y="1712511"/>
            <a:ext cx="2180231" cy="3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27" y="2295608"/>
            <a:ext cx="704528" cy="31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7015" y="2286049"/>
            <a:ext cx="2380165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403" y="2286049"/>
            <a:ext cx="3065653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171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604975"/>
            <a:ext cx="11520000" cy="1722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65"/>
          <a:stretch>
            <a:fillRect/>
          </a:stretch>
        </p:blipFill>
        <p:spPr>
          <a:xfrm>
            <a:off x="335915" y="4327525"/>
            <a:ext cx="11520170" cy="172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84"/>
          <a:stretch>
            <a:fillRect/>
          </a:stretch>
        </p:blipFill>
        <p:spPr>
          <a:xfrm>
            <a:off x="335915" y="959915"/>
            <a:ext cx="11520170" cy="235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3509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531461"/>
            <a:ext cx="695008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9097" y="1531461"/>
            <a:ext cx="695008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3593" y="1531461"/>
            <a:ext cx="1370975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4684" y="2122791"/>
            <a:ext cx="675966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5411" y="2733197"/>
            <a:ext cx="257057" cy="2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56185"/>
            <a:ext cx="11520000" cy="410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7213" y="1570361"/>
            <a:ext cx="257057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0568" y="3331997"/>
            <a:ext cx="238015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33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4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510" y="2014220"/>
            <a:ext cx="1403985" cy="7378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0" y="2014220"/>
            <a:ext cx="1403985" cy="7378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695" y="2900045"/>
            <a:ext cx="1403985" cy="7378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555" y="2900045"/>
            <a:ext cx="1403985" cy="7378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865" y="3757295"/>
            <a:ext cx="1403985" cy="7378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2680" y="3757295"/>
            <a:ext cx="1403985" cy="73787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3545" y="2929255"/>
            <a:ext cx="1409065" cy="7086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00" y="3757295"/>
            <a:ext cx="728345" cy="7607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7465" y="4601210"/>
            <a:ext cx="2056765" cy="73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33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5477" y="1088745"/>
            <a:ext cx="257057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3170555"/>
            <a:ext cx="1419225" cy="377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200" y="3170555"/>
            <a:ext cx="1464310" cy="381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695" y="4212590"/>
            <a:ext cx="1628775" cy="355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675" y="4212590"/>
            <a:ext cx="1628775" cy="35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5470" y="4777105"/>
            <a:ext cx="2016760" cy="3733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8650" y="4777105"/>
            <a:ext cx="2016760" cy="37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3020"/>
            <a:ext cx="11520000" cy="156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2552" y="1514020"/>
            <a:ext cx="695008" cy="3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5461" y="1523545"/>
            <a:ext cx="695008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7891" y="1523545"/>
            <a:ext cx="675965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1279" y="1523545"/>
            <a:ext cx="685487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2552" y="2047397"/>
            <a:ext cx="695008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5461" y="2056922"/>
            <a:ext cx="685487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8370" y="2056922"/>
            <a:ext cx="695008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61279" y="2056922"/>
            <a:ext cx="666447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495120"/>
            <a:ext cx="11520000" cy="3094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611593" y="3114117"/>
            <a:ext cx="361785" cy="2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06403" y="3104594"/>
            <a:ext cx="352264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24651" y="3123640"/>
            <a:ext cx="352264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0420" y="3114117"/>
            <a:ext cx="371306" cy="2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37709" y="3123640"/>
            <a:ext cx="342742" cy="2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13477" y="3114117"/>
            <a:ext cx="361785" cy="2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11593" y="3637884"/>
            <a:ext cx="352264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96882" y="3637884"/>
            <a:ext cx="371305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76915" y="3647407"/>
            <a:ext cx="304661" cy="2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09940" y="3656930"/>
            <a:ext cx="361785" cy="27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14006" y="3647407"/>
            <a:ext cx="352264" cy="29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13477" y="3637884"/>
            <a:ext cx="361785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76982" y="4694941"/>
            <a:ext cx="1323371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25775" y="5228231"/>
            <a:ext cx="1342413" cy="30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5660595"/>
            <a:ext cx="11520000" cy="63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5676441" y="5746532"/>
            <a:ext cx="390347" cy="34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66040"/>
            <a:ext cx="11520000" cy="456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3090" y="1051560"/>
            <a:ext cx="23812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6684" y="4022208"/>
            <a:ext cx="304661" cy="25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00" y="812370"/>
            <a:ext cx="11520000" cy="250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8441" y="2823823"/>
            <a:ext cx="5226842" cy="33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85" y="3319350"/>
            <a:ext cx="11520000" cy="2874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6398" y="4006961"/>
            <a:ext cx="2218314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9720" y="5783289"/>
            <a:ext cx="8920860" cy="34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45060"/>
            <a:ext cx="11520000" cy="41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5246" y="2118195"/>
            <a:ext cx="1351933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1841" y="2709406"/>
            <a:ext cx="1028231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8039" y="2718942"/>
            <a:ext cx="1037752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1477" y="3329224"/>
            <a:ext cx="257057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10" y="4911930"/>
            <a:ext cx="11520000" cy="170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07005" y="5083630"/>
            <a:ext cx="371305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5864" y="5074091"/>
            <a:ext cx="714049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2740" y="5675043"/>
            <a:ext cx="1704198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6195" y="5675043"/>
            <a:ext cx="1742280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5434" y="5675043"/>
            <a:ext cx="1409057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2225"/>
            <a:ext cx="11520000" cy="360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2486" y="3407892"/>
            <a:ext cx="10101421" cy="33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705" y="3890010"/>
            <a:ext cx="994283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55245"/>
            <a:ext cx="11520000" cy="416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5535" y="3169920"/>
            <a:ext cx="96348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065" y="3791585"/>
            <a:ext cx="475361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JIO酱紫</cp:lastModifiedBy>
  <cp:revision>65</cp:revision>
  <dcterms:created xsi:type="dcterms:W3CDTF">2015-09-16T06:44:00Z</dcterms:created>
  <dcterms:modified xsi:type="dcterms:W3CDTF">2023-08-25T07:36:46Z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