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3" r:id="rId3"/>
    <p:sldId id="342" r:id="rId4"/>
    <p:sldId id="340" r:id="rId5"/>
    <p:sldId id="339" r:id="rId6"/>
    <p:sldId id="337" r:id="rId7"/>
    <p:sldId id="336" r:id="rId8"/>
    <p:sldId id="335" r:id="rId9"/>
    <p:sldId id="334" r:id="rId10"/>
    <p:sldId id="333" r:id="rId11"/>
    <p:sldId id="331" r:id="rId12"/>
    <p:sldId id="330" r:id="rId13"/>
    <p:sldId id="329" r:id="rId14"/>
    <p:sldId id="328" r:id="rId15"/>
    <p:sldId id="326" r:id="rId16"/>
    <p:sldId id="325" r:id="rId1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14"/>
      </p:cViewPr>
      <p:guideLst>
        <p:guide orient="horz" pos="2160"/>
        <p:guide pos="387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089"/>
          <a:stretch>
            <a:fillRect/>
          </a:stretch>
        </p:blipFill>
        <p:spPr>
          <a:xfrm>
            <a:off x="2842260" y="2647315"/>
            <a:ext cx="6507480" cy="1563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880" y="900000"/>
            <a:ext cx="11520000" cy="2519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015" y="3419680"/>
            <a:ext cx="11520000" cy="3020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36428" y="3534010"/>
            <a:ext cx="9006545" cy="333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22312" y="4029441"/>
            <a:ext cx="2561057" cy="314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26907" y="4515345"/>
            <a:ext cx="9025586" cy="342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31833" y="5020303"/>
            <a:ext cx="1532826" cy="323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11430"/>
            <a:ext cx="11520000" cy="45217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68386" y="3019652"/>
            <a:ext cx="361785" cy="305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05015" y="4498269"/>
            <a:ext cx="371305" cy="324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675" y="888570"/>
            <a:ext cx="11520000" cy="44224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27617" y="1441378"/>
            <a:ext cx="3722578" cy="333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45336" y="2928244"/>
            <a:ext cx="714049" cy="324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30493" y="2937775"/>
            <a:ext cx="704528" cy="304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37005" y="4361180"/>
            <a:ext cx="10036810" cy="38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94394" y="4910731"/>
            <a:ext cx="4550876" cy="324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38"/>
          <a:stretch>
            <a:fillRect/>
          </a:stretch>
        </p:blipFill>
        <p:spPr>
          <a:xfrm>
            <a:off x="620395" y="922020"/>
            <a:ext cx="10951300" cy="3615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1669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132785"/>
            <a:ext cx="11520000" cy="2347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6061090" y="4285444"/>
            <a:ext cx="238016" cy="257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898765" y="5649595"/>
            <a:ext cx="247650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695" y="877775"/>
            <a:ext cx="11520000" cy="46166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30686" y="3338705"/>
            <a:ext cx="704528" cy="324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49066" y="3338705"/>
            <a:ext cx="2037421" cy="314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79678" y="5093787"/>
            <a:ext cx="5379173" cy="333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1065100"/>
            <a:ext cx="11520000" cy="2299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0000"/>
            <a:ext cx="11520000" cy="31179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434"/>
          <a:stretch>
            <a:fillRect/>
          </a:stretch>
        </p:blipFill>
        <p:spPr>
          <a:xfrm>
            <a:off x="840740" y="4105910"/>
            <a:ext cx="11520170" cy="1843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3805" y="5010785"/>
            <a:ext cx="3382010" cy="9385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24220" y="5010785"/>
            <a:ext cx="3382010" cy="938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767" r="6995"/>
          <a:stretch>
            <a:fillRect/>
          </a:stretch>
        </p:blipFill>
        <p:spPr>
          <a:xfrm>
            <a:off x="738505" y="999490"/>
            <a:ext cx="10714355" cy="1759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415" y="2759280"/>
            <a:ext cx="11520000" cy="31179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矩形 19"/>
          <p:cNvSpPr/>
          <p:nvPr/>
        </p:nvSpPr>
        <p:spPr bwMode="white">
          <a:xfrm>
            <a:off x="6517456" y="3245563"/>
            <a:ext cx="361785" cy="314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735770" y="3283703"/>
            <a:ext cx="371305" cy="257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652398" y="3693707"/>
            <a:ext cx="695008" cy="314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756134" y="4589994"/>
            <a:ext cx="1037752" cy="314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755472" y="4589994"/>
            <a:ext cx="1028231" cy="314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5984299" y="5038138"/>
            <a:ext cx="1390016" cy="314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8326381" y="5038138"/>
            <a:ext cx="1370975" cy="314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4984629" y="5486282"/>
            <a:ext cx="1370975" cy="324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7317191" y="5486282"/>
            <a:ext cx="1390016" cy="314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7760" y="1852930"/>
            <a:ext cx="1744345" cy="9061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7290" y="1852930"/>
            <a:ext cx="1744345" cy="90614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5715" y="1852930"/>
            <a:ext cx="1744345" cy="90614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83345" y="1852930"/>
            <a:ext cx="1744345" cy="9061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330" y="910795"/>
            <a:ext cx="11520000" cy="3548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25867" y="996647"/>
            <a:ext cx="247537" cy="257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21602" y="2780482"/>
            <a:ext cx="247537" cy="257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72743" y="3677169"/>
            <a:ext cx="295140" cy="257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52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23875"/>
            <a:ext cx="11520000" cy="3681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86049" y="1519260"/>
            <a:ext cx="304661" cy="267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84528" y="3388817"/>
            <a:ext cx="247537" cy="267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820" y="900000"/>
            <a:ext cx="11520000" cy="40161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49861" y="1958899"/>
            <a:ext cx="6797752" cy="352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3100" y="2426342"/>
            <a:ext cx="2656264" cy="343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5250" y="3361055"/>
            <a:ext cx="6728460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98820" y="4164330"/>
            <a:ext cx="594360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3850" y="4230370"/>
            <a:ext cx="7014210" cy="704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230" y="889840"/>
            <a:ext cx="11520000" cy="5077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67411" y="1890164"/>
            <a:ext cx="2494413" cy="333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88403" y="1890164"/>
            <a:ext cx="1447139" cy="333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15147" y="2356981"/>
            <a:ext cx="1085355" cy="333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64833" y="2356981"/>
            <a:ext cx="2170710" cy="323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15147" y="2823799"/>
            <a:ext cx="399867" cy="333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00106" y="3766962"/>
            <a:ext cx="2484892" cy="323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48304" y="4233780"/>
            <a:ext cx="1075834" cy="323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380535" y="4233780"/>
            <a:ext cx="1447139" cy="323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048304" y="5167416"/>
            <a:ext cx="1428099" cy="323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913692" y="5167416"/>
            <a:ext cx="1456661" cy="333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651715"/>
            <a:ext cx="11520000" cy="4355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16056" y="4701780"/>
            <a:ext cx="247537" cy="266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29577" y="4701780"/>
            <a:ext cx="276099" cy="266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76254" y="4701780"/>
            <a:ext cx="314181" cy="266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80122" y="4692251"/>
            <a:ext cx="276099" cy="276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795" y="1065735"/>
            <a:ext cx="11520000" cy="1963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7142" y="1151503"/>
            <a:ext cx="714049" cy="304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6828" y="1637525"/>
            <a:ext cx="352264" cy="314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14431" y="1637525"/>
            <a:ext cx="1066314" cy="314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32613" y="1637525"/>
            <a:ext cx="1409058" cy="324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7307" y="2133076"/>
            <a:ext cx="9853884" cy="333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97307" y="2628627"/>
            <a:ext cx="5560066" cy="333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2023-08-25T16:02:03Z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  <property fmtid="{D5CDD505-2E9C-101B-9397-08002B2CF9AE}" pid="3" name="ICV">
    <vt:lpwstr>0803F182AC044BA3913AF2E555CD301E</vt:lpwstr>
  </property>
</Properties>
</file>