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45" r:id="rId4"/>
    <p:sldId id="344" r:id="rId5"/>
    <p:sldId id="343" r:id="rId7"/>
    <p:sldId id="340" r:id="rId8"/>
    <p:sldId id="338" r:id="rId9"/>
    <p:sldId id="337" r:id="rId10"/>
    <p:sldId id="336" r:id="rId11"/>
    <p:sldId id="334" r:id="rId12"/>
    <p:sldId id="332" r:id="rId13"/>
    <p:sldId id="331" r:id="rId14"/>
    <p:sldId id="330" r:id="rId15"/>
    <p:sldId id="329" r:id="rId16"/>
    <p:sldId id="327" r:id="rId17"/>
    <p:sldId id="325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69"/>
          <a:stretch>
            <a:fillRect/>
          </a:stretch>
        </p:blipFill>
        <p:spPr>
          <a:xfrm>
            <a:off x="2733040" y="2614930"/>
            <a:ext cx="6725920" cy="162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2225"/>
            <a:ext cx="11520000" cy="439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3" b="12325"/>
          <a:stretch>
            <a:fillRect/>
          </a:stretch>
        </p:blipFill>
        <p:spPr>
          <a:xfrm>
            <a:off x="319405" y="899795"/>
            <a:ext cx="11553190" cy="29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1520000" cy="376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7245" y="3754120"/>
            <a:ext cx="3638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3930" y="3754120"/>
            <a:ext cx="3340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67" r="4503" b="-913"/>
          <a:stretch>
            <a:fillRect/>
          </a:stretch>
        </p:blipFill>
        <p:spPr>
          <a:xfrm>
            <a:off x="462280" y="913765"/>
            <a:ext cx="11267440" cy="49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226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270" y="1976120"/>
            <a:ext cx="72326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114245"/>
            <a:ext cx="11520000" cy="249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63725" y="3762527"/>
            <a:ext cx="1313851" cy="30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3924" y="3762527"/>
            <a:ext cx="675965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8453" y="5116293"/>
            <a:ext cx="714049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9130" y="5116293"/>
            <a:ext cx="704529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6495" y="1976120"/>
            <a:ext cx="93154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247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0601" y="1514502"/>
            <a:ext cx="342743" cy="3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0601" y="2600053"/>
            <a:ext cx="342743" cy="3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8205" y="3733217"/>
            <a:ext cx="295140" cy="23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286455"/>
            <a:ext cx="11520000" cy="163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91891" y="5492286"/>
            <a:ext cx="2865719" cy="33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70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75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165" y="1899920"/>
            <a:ext cx="1644650" cy="852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65" y="3313430"/>
            <a:ext cx="1688465" cy="875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6785" y="3313430"/>
            <a:ext cx="1688465" cy="875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820" y="4735195"/>
            <a:ext cx="1676400" cy="869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475" y="4735195"/>
            <a:ext cx="1686560" cy="87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2225"/>
            <a:ext cx="11520000" cy="2260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1808" y="1637710"/>
            <a:ext cx="257057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7"/>
          <a:stretch>
            <a:fillRect/>
          </a:stretch>
        </p:blipFill>
        <p:spPr>
          <a:xfrm>
            <a:off x="840105" y="3183255"/>
            <a:ext cx="11520170" cy="27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80973" y="4309643"/>
            <a:ext cx="390347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0973" y="4853646"/>
            <a:ext cx="390347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0973" y="5397650"/>
            <a:ext cx="390347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02"/>
          <a:stretch>
            <a:fillRect/>
          </a:stretch>
        </p:blipFill>
        <p:spPr>
          <a:xfrm>
            <a:off x="335915" y="962455"/>
            <a:ext cx="11520170" cy="95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96023" y="1056694"/>
            <a:ext cx="247537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915365"/>
            <a:ext cx="11520000" cy="1614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86172" y="2135151"/>
            <a:ext cx="266579" cy="2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9577" y="3224528"/>
            <a:ext cx="238016" cy="25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65" y="3671140"/>
            <a:ext cx="11520000" cy="21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380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3510" y="2567222"/>
            <a:ext cx="4712727" cy="33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6403" y="4189244"/>
            <a:ext cx="1209123" cy="3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65" y="4780485"/>
            <a:ext cx="11520000" cy="186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695" y="5609590"/>
            <a:ext cx="9354185" cy="6731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73450" y="5285105"/>
            <a:ext cx="364871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28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6882" y="1499901"/>
            <a:ext cx="390347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4932" y="1518945"/>
            <a:ext cx="380826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8767" y="2042669"/>
            <a:ext cx="733090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9147" y="2594959"/>
            <a:ext cx="1037752" cy="30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6072" y="2585437"/>
            <a:ext cx="733090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4453" y="3680494"/>
            <a:ext cx="1056793" cy="30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3461" y="4213740"/>
            <a:ext cx="1066314" cy="30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5362" y="4746986"/>
            <a:ext cx="2389685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70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287" y="1004918"/>
            <a:ext cx="2046942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4701" y="1548589"/>
            <a:ext cx="1751801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692" y="2082722"/>
            <a:ext cx="704528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3973" y="3160525"/>
            <a:ext cx="1999338" cy="33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58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90" y="2480515"/>
            <a:ext cx="11520000" cy="21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19"/>
          <a:stretch>
            <a:fillRect/>
          </a:stretch>
        </p:blipFill>
        <p:spPr>
          <a:xfrm>
            <a:off x="830580" y="4655185"/>
            <a:ext cx="11520170" cy="158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6105" y="1872615"/>
            <a:ext cx="5276850" cy="11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6105" y="3440430"/>
            <a:ext cx="2880360" cy="12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1965" y="5073650"/>
            <a:ext cx="2880360" cy="12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26"/>
          <a:stretch>
            <a:fillRect/>
          </a:stretch>
        </p:blipFill>
        <p:spPr>
          <a:xfrm>
            <a:off x="335915" y="1041830"/>
            <a:ext cx="11520170" cy="11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145235"/>
            <a:ext cx="11520000" cy="376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7444" y="2192934"/>
            <a:ext cx="704528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4717" y="2212013"/>
            <a:ext cx="361785" cy="29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213" y="2736703"/>
            <a:ext cx="1009190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915" y="3824241"/>
            <a:ext cx="1370975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8486" y="3833781"/>
            <a:ext cx="2208793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8783" y="4949938"/>
            <a:ext cx="266578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JIO酱紫</cp:lastModifiedBy>
  <cp:revision>65</cp:revision>
  <dcterms:created xsi:type="dcterms:W3CDTF">2015-09-16T06:44:00Z</dcterms:created>
  <dcterms:modified xsi:type="dcterms:W3CDTF">2023-08-25T08:46:15Z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