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24" r:id="rId2"/>
    <p:sldId id="343" r:id="rId3"/>
    <p:sldId id="342" r:id="rId4"/>
    <p:sldId id="341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28" r:id="rId15"/>
    <p:sldId id="327" r:id="rId16"/>
    <p:sldId id="325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7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65" y="2171270"/>
            <a:ext cx="11520000" cy="251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87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20717" y="2645072"/>
            <a:ext cx="1066314" cy="3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7064" y="2645072"/>
            <a:ext cx="1066314" cy="3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1279" y="3751238"/>
            <a:ext cx="1399537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95097" y="3751238"/>
            <a:ext cx="3456000" cy="3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0006" y="4294785"/>
            <a:ext cx="4560396" cy="343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46355"/>
            <a:ext cx="11520000" cy="4965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26350" y="4273550"/>
            <a:ext cx="4229735" cy="8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6700" y="4796155"/>
            <a:ext cx="11590020" cy="7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915" y="5346065"/>
            <a:ext cx="4229735" cy="8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647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04940" y="2404745"/>
            <a:ext cx="2760980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75470" y="2404745"/>
            <a:ext cx="215138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750" y="2671439"/>
            <a:ext cx="704528" cy="32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5163" y="2680963"/>
            <a:ext cx="704528" cy="30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72320" y="4109543"/>
            <a:ext cx="714049" cy="32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775" y="900000"/>
            <a:ext cx="11520000" cy="10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2015695"/>
            <a:ext cx="11520000" cy="2110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82"/>
          <a:stretch>
            <a:fillRect/>
          </a:stretch>
        </p:blipFill>
        <p:spPr>
          <a:xfrm>
            <a:off x="335915" y="4125595"/>
            <a:ext cx="11520170" cy="2531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666445"/>
            <a:ext cx="11520000" cy="3096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50"/>
          <a:stretch>
            <a:fillRect/>
          </a:stretch>
        </p:blipFill>
        <p:spPr>
          <a:xfrm>
            <a:off x="330200" y="1098345"/>
            <a:ext cx="11520170" cy="496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718390"/>
            <a:ext cx="11520000" cy="3445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9544" y="1443702"/>
            <a:ext cx="980628" cy="295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0486" y="1443702"/>
            <a:ext cx="980628" cy="28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9015" y="2426691"/>
            <a:ext cx="1932694" cy="295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0552" y="2426691"/>
            <a:ext cx="1580429" cy="295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56750" y="3266526"/>
            <a:ext cx="304662" cy="25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4163900"/>
            <a:ext cx="11520000" cy="2601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9808882" y="4297292"/>
            <a:ext cx="304661" cy="2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2750" y="6326762"/>
            <a:ext cx="10415603" cy="343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205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11430"/>
            <a:ext cx="11520000" cy="4801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9225" y="2142490"/>
            <a:ext cx="746125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" y="3064510"/>
            <a:ext cx="1469390" cy="7740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0225" y="3064510"/>
            <a:ext cx="1436370" cy="7569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8630" y="3983355"/>
            <a:ext cx="1403985" cy="739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8145" y="3967480"/>
            <a:ext cx="746125" cy="771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5810" y="3967480"/>
            <a:ext cx="746125" cy="7715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5470" y="4853305"/>
            <a:ext cx="746125" cy="7715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7150" y="4853305"/>
            <a:ext cx="746125" cy="7715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980" y="3980815"/>
            <a:ext cx="2136775" cy="745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8570"/>
            <a:ext cx="11520000" cy="4000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71527" y="1060031"/>
            <a:ext cx="266578" cy="266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87494" y="4470218"/>
            <a:ext cx="1399537" cy="33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52750" y="4470218"/>
            <a:ext cx="1390016" cy="33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08816" y="4470218"/>
            <a:ext cx="1399537" cy="33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56185"/>
            <a:ext cx="11520000" cy="2342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3791" y="2170415"/>
            <a:ext cx="371305" cy="32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6684" y="2170415"/>
            <a:ext cx="714049" cy="32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7626" y="2179939"/>
            <a:ext cx="371305" cy="30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90039" y="2179939"/>
            <a:ext cx="704528" cy="31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73605" y="2751455"/>
            <a:ext cx="34290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96684" y="2751343"/>
            <a:ext cx="704528" cy="31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66667" y="2779913"/>
            <a:ext cx="333223" cy="26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09081" y="2751343"/>
            <a:ext cx="685487" cy="31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198700"/>
            <a:ext cx="11520000" cy="2885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0865676" y="5036584"/>
            <a:ext cx="390347" cy="33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865676" y="5617470"/>
            <a:ext cx="390347" cy="33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66980"/>
            <a:ext cx="11520000" cy="343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805" y="2709545"/>
            <a:ext cx="504571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7345" y="3874022"/>
            <a:ext cx="3532165" cy="32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45390"/>
            <a:ext cx="11520000" cy="3811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290" y="1808480"/>
            <a:ext cx="5160010" cy="8331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28470" y="1475105"/>
            <a:ext cx="152019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290" y="2715895"/>
            <a:ext cx="5456555" cy="8045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290" y="3911600"/>
            <a:ext cx="6699250" cy="7448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32655" y="3520440"/>
            <a:ext cx="152019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7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543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0634" y="1547696"/>
            <a:ext cx="1999338" cy="323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0519" y="2719265"/>
            <a:ext cx="1666115" cy="31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8651" y="3290762"/>
            <a:ext cx="2323041" cy="323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29577" y="3871784"/>
            <a:ext cx="704528" cy="323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47626" y="3881309"/>
            <a:ext cx="1028231" cy="31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62337" y="4452806"/>
            <a:ext cx="704528" cy="323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13808" y="4452806"/>
            <a:ext cx="2085024" cy="323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603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57411" y="1109692"/>
            <a:ext cx="247537" cy="25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9205"/>
            <a:ext cx="11520000" cy="2820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735" y="2152650"/>
            <a:ext cx="7402830" cy="146240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725420" y="2351405"/>
            <a:ext cx="1642110" cy="114935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5144135" y="2924810"/>
            <a:ext cx="1527810" cy="50355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208530" y="2348865"/>
            <a:ext cx="2087245" cy="48577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100320" y="2362200"/>
            <a:ext cx="1571625" cy="10668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450465" y="2853055"/>
            <a:ext cx="1845310" cy="53149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055870" y="2348865"/>
            <a:ext cx="1616075" cy="46418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2023-08-25T15:57:42Z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ICV">
    <vt:lpwstr>0803F182AC044BA3913AF2E555CD301E</vt:lpwstr>
  </property>
</Properties>
</file>