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349070"/>
            <a:ext cx="11520000" cy="228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549480"/>
            <a:ext cx="11520000" cy="330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4930" y="2837180"/>
            <a:ext cx="239395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3980" y="3432175"/>
            <a:ext cx="400685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2"/>
          <a:stretch>
            <a:fillRect/>
          </a:stretch>
        </p:blipFill>
        <p:spPr>
          <a:xfrm>
            <a:off x="983615" y="3645330"/>
            <a:ext cx="11520170" cy="309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26515" y="5401945"/>
            <a:ext cx="278257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45565" y="5968365"/>
            <a:ext cx="33547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2366645"/>
            <a:ext cx="25273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743" y="3187593"/>
            <a:ext cx="2189752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6198" y="3206656"/>
            <a:ext cx="1066314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264" y="3826213"/>
            <a:ext cx="1704198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80765" y="2413635"/>
            <a:ext cx="34480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6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264" y="3120904"/>
            <a:ext cx="2532495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2165" y="3149500"/>
            <a:ext cx="1066314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785" y="3711875"/>
            <a:ext cx="1713719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0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24330" y="4072255"/>
            <a:ext cx="24892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9050" y="4728210"/>
            <a:ext cx="359537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7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595" y="1814350"/>
            <a:ext cx="2027900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3322" y="2414392"/>
            <a:ext cx="285619" cy="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115" y="2395343"/>
            <a:ext cx="2884760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157" y="3643050"/>
            <a:ext cx="4379504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595" y="4252617"/>
            <a:ext cx="2027900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115" y="4833610"/>
            <a:ext cx="4560396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65884" y="4833610"/>
            <a:ext cx="1980297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81280"/>
            <a:ext cx="11520000" cy="466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4415" y="4027805"/>
            <a:ext cx="158051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115" y="4561840"/>
            <a:ext cx="220027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380" y="5144770"/>
            <a:ext cx="34632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267315" y="3285490"/>
            <a:ext cx="1699260" cy="211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16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123" y="2407265"/>
            <a:ext cx="1132958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9285" y="2340610"/>
            <a:ext cx="65468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5041" y="2407265"/>
            <a:ext cx="1123438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9950" y="3132278"/>
            <a:ext cx="390347" cy="3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4380" y="3122739"/>
            <a:ext cx="399867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2105" y="3081655"/>
            <a:ext cx="73342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7055" y="3876675"/>
            <a:ext cx="51308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36280" y="3783965"/>
            <a:ext cx="5226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36595" y="4591845"/>
            <a:ext cx="428429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1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421" y="1091010"/>
            <a:ext cx="437950" cy="26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4165" y="1043257"/>
            <a:ext cx="2304000" cy="35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5983" y="1769097"/>
            <a:ext cx="1904132" cy="33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430" y="3430270"/>
            <a:ext cx="342900" cy="1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8310" y="3402330"/>
            <a:ext cx="3803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9685" y="3402330"/>
            <a:ext cx="38862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3983" y="1852600"/>
            <a:ext cx="238016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2330" y="1852600"/>
            <a:ext cx="247537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8247" y="1852600"/>
            <a:ext cx="238015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5702" y="2576576"/>
            <a:ext cx="247537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2330" y="2567050"/>
            <a:ext cx="247537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9966" y="2567050"/>
            <a:ext cx="247537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0380" y="4005476"/>
            <a:ext cx="447471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5471" y="4005476"/>
            <a:ext cx="428429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60561" y="4005476"/>
            <a:ext cx="428429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65884" y="4719926"/>
            <a:ext cx="418909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31404" y="4719926"/>
            <a:ext cx="437950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6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4099" y="1728475"/>
            <a:ext cx="399867" cy="34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140915"/>
            <a:ext cx="11520000" cy="292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388859" y="3207565"/>
            <a:ext cx="390347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598974" y="4683405"/>
            <a:ext cx="399867" cy="3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1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2859" y="1195180"/>
            <a:ext cx="399867" cy="34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4099" y="2880568"/>
            <a:ext cx="399867" cy="34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5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1945" y="2421255"/>
            <a:ext cx="46037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9100" y="2484120"/>
            <a:ext cx="5378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7365" y="2484120"/>
            <a:ext cx="5321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4297" y="2540857"/>
            <a:ext cx="380827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2148" y="3275427"/>
            <a:ext cx="380826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9851" y="3275427"/>
            <a:ext cx="437950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6595" y="3275427"/>
            <a:ext cx="428429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73818" y="3275427"/>
            <a:ext cx="437950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23867" y="4019536"/>
            <a:ext cx="437950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03636" y="4019536"/>
            <a:ext cx="428429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73884" y="4019536"/>
            <a:ext cx="428429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14280" y="4754106"/>
            <a:ext cx="447471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32198" y="4754106"/>
            <a:ext cx="399867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73884" y="4754106"/>
            <a:ext cx="428429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1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8909" y="2091367"/>
            <a:ext cx="247537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7785" y="2091367"/>
            <a:ext cx="238015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6835" y="2770505"/>
            <a:ext cx="6127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3455" y="2750820"/>
            <a:ext cx="5861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3645" y="2730500"/>
            <a:ext cx="61023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3867" y="3597255"/>
            <a:ext cx="437950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6727" y="4493163"/>
            <a:ext cx="3722578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251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3250" y="2248535"/>
            <a:ext cx="2940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1305" y="2248535"/>
            <a:ext cx="2844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4425" y="2248535"/>
            <a:ext cx="42862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210" y="2203450"/>
            <a:ext cx="44132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141550"/>
            <a:ext cx="11520000" cy="373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736715" y="4017645"/>
            <a:ext cx="25019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7607300" y="4017645"/>
            <a:ext cx="2933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8471875" y="4017815"/>
            <a:ext cx="437950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256395" y="3979545"/>
            <a:ext cx="4438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0739755" y="3980180"/>
            <a:ext cx="39560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7104380" y="5894070"/>
            <a:ext cx="26289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7968615" y="5894070"/>
            <a:ext cx="3225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8528999" y="5894166"/>
            <a:ext cx="361785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2"/>
            </p:custDataLst>
          </p:nvPr>
        </p:nvSpPr>
        <p:spPr bwMode="white">
          <a:xfrm>
            <a:off x="9138285" y="5894070"/>
            <a:ext cx="27559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white">
          <a:xfrm>
            <a:off x="9956800" y="5894070"/>
            <a:ext cx="4381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4"/>
            </p:custDataLst>
          </p:nvPr>
        </p:nvSpPr>
        <p:spPr bwMode="white">
          <a:xfrm>
            <a:off x="10814050" y="5855970"/>
            <a:ext cx="45148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2023-08-23T16:53:30Z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