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421460"/>
            <a:ext cx="11520000" cy="242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17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457017" y="6296676"/>
            <a:ext cx="1842393" cy="3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141345"/>
            <a:ext cx="821563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04958" y="4720289"/>
            <a:ext cx="1970776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1628775"/>
            <a:ext cx="2326005" cy="2145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80325" y="1628775"/>
            <a:ext cx="2326005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3035"/>
            <a:ext cx="11520000" cy="305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626"/>
          <a:stretch>
            <a:fillRect/>
          </a:stretch>
        </p:blipFill>
        <p:spPr>
          <a:xfrm>
            <a:off x="911860" y="2061210"/>
            <a:ext cx="2447925" cy="16014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26524" r="48381"/>
          <a:stretch>
            <a:fillRect/>
          </a:stretch>
        </p:blipFill>
        <p:spPr>
          <a:xfrm>
            <a:off x="3575685" y="2061210"/>
            <a:ext cx="2520315" cy="16014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3768" r="26872"/>
          <a:stretch>
            <a:fillRect/>
          </a:stretch>
        </p:blipFill>
        <p:spPr>
          <a:xfrm>
            <a:off x="6311900" y="2061210"/>
            <a:ext cx="1944370" cy="16014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73128"/>
          <a:stretch>
            <a:fillRect/>
          </a:stretch>
        </p:blipFill>
        <p:spPr>
          <a:xfrm>
            <a:off x="8256270" y="2061210"/>
            <a:ext cx="2698750" cy="160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26942" y="3885634"/>
            <a:ext cx="1980297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779"/>
          <a:stretch>
            <a:fillRect/>
          </a:stretch>
        </p:blipFill>
        <p:spPr>
          <a:xfrm>
            <a:off x="1919605" y="1772920"/>
            <a:ext cx="6696710" cy="24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75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2687" y="1987780"/>
            <a:ext cx="238016" cy="2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3827" y="1978238"/>
            <a:ext cx="257058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075" y="2693883"/>
            <a:ext cx="247537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1563" y="2665257"/>
            <a:ext cx="399867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117" y="3380902"/>
            <a:ext cx="399867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9877" y="3409527"/>
            <a:ext cx="1770842" cy="3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3034" y="4096547"/>
            <a:ext cx="399867" cy="32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0737" y="4096547"/>
            <a:ext cx="409388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1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1190" y="2809702"/>
            <a:ext cx="666447" cy="30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5867" y="3248933"/>
            <a:ext cx="361785" cy="29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15" y="900000"/>
            <a:ext cx="11325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2590" y="3357245"/>
            <a:ext cx="1196975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025" y="6105525"/>
            <a:ext cx="67475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3735" y="1949472"/>
            <a:ext cx="380826" cy="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1371" y="1834984"/>
            <a:ext cx="390346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0727" y="1873147"/>
            <a:ext cx="352263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6545" y="2388343"/>
            <a:ext cx="656925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26016" y="2588696"/>
            <a:ext cx="342742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4280" y="3418734"/>
            <a:ext cx="247537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2330" y="3418734"/>
            <a:ext cx="238016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0677" y="4201068"/>
            <a:ext cx="171371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07768" y="4191527"/>
            <a:ext cx="228495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8991" y="4945240"/>
            <a:ext cx="399867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0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3041" y="919068"/>
            <a:ext cx="399867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1206" y="1748568"/>
            <a:ext cx="257057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8776" y="1710430"/>
            <a:ext cx="399867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405" y="4940935"/>
            <a:ext cx="50038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0560" y="4940935"/>
            <a:ext cx="5162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7690" y="4989830"/>
            <a:ext cx="5619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8195" y="4961255"/>
            <a:ext cx="4133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3504" y="5810256"/>
            <a:ext cx="418909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8595" y="5810256"/>
            <a:ext cx="418909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04165" y="5810256"/>
            <a:ext cx="418909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9256" y="5810256"/>
            <a:ext cx="418909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3819525"/>
            <a:ext cx="41211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8611" y="3958024"/>
            <a:ext cx="209454" cy="1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3983" y="3958024"/>
            <a:ext cx="199933" cy="1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7504" y="3881812"/>
            <a:ext cx="342743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1223" y="1749008"/>
            <a:ext cx="314181" cy="2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3619" y="2397689"/>
            <a:ext cx="361785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110" y="3102610"/>
            <a:ext cx="31432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21110" y="3786505"/>
            <a:ext cx="34544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73485" y="4448810"/>
            <a:ext cx="4032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1851" y="1777430"/>
            <a:ext cx="399867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8892" y="3761186"/>
            <a:ext cx="399867" cy="3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4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9487" y="1261976"/>
            <a:ext cx="399867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5338" y="2852769"/>
            <a:ext cx="390347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6644" y="4786486"/>
            <a:ext cx="399867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7272" y="3028285"/>
            <a:ext cx="171371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4975" y="3028285"/>
            <a:ext cx="257057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9322" y="3028285"/>
            <a:ext cx="161852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7024" y="3028285"/>
            <a:ext cx="257057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7272" y="3744076"/>
            <a:ext cx="171371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4495" y="3734532"/>
            <a:ext cx="238016" cy="2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70280" y="3734532"/>
            <a:ext cx="228495" cy="2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17024" y="3734532"/>
            <a:ext cx="247537" cy="2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809750"/>
            <a:ext cx="2305050" cy="115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85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272" y="3122396"/>
            <a:ext cx="399867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4016" y="3131935"/>
            <a:ext cx="399867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4528" y="3122396"/>
            <a:ext cx="399867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6545" y="3131935"/>
            <a:ext cx="409388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2023-08-23T16:22:44Z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