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4"/>
        <p:guide pos="3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349070"/>
            <a:ext cx="11520000" cy="245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12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76365" y="3308350"/>
            <a:ext cx="42322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293440"/>
            <a:ext cx="11520000" cy="186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11910" y="5654040"/>
            <a:ext cx="39484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16815"/>
            <a:ext cx="11520000" cy="274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95" y="3645105"/>
            <a:ext cx="11520000" cy="312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531225" y="4590415"/>
            <a:ext cx="8242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035540" y="4609465"/>
            <a:ext cx="81470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009081" y="5436692"/>
            <a:ext cx="675966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5494304" y="5436692"/>
            <a:ext cx="695008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998569" y="5436692"/>
            <a:ext cx="695008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531395" y="5436692"/>
            <a:ext cx="675966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3990340" y="6096000"/>
            <a:ext cx="88519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5494020" y="6085840"/>
            <a:ext cx="82423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7017385" y="6043930"/>
            <a:ext cx="82359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10016490" y="6084570"/>
            <a:ext cx="7562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5" y="1437210"/>
            <a:ext cx="11520000" cy="273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460" y="2925311"/>
            <a:ext cx="577904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60" y="3602587"/>
            <a:ext cx="3608330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330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115" y="1739469"/>
            <a:ext cx="5398214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4181" y="1739469"/>
            <a:ext cx="1313850" cy="33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280" y="3693160"/>
            <a:ext cx="251396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165" y="4436745"/>
            <a:ext cx="37903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81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7120" y="4401185"/>
            <a:ext cx="45605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344785" y="3573145"/>
            <a:ext cx="1510665" cy="165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8644" y="1720937"/>
            <a:ext cx="257057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8295" y="2395220"/>
            <a:ext cx="59309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5890" y="2498725"/>
            <a:ext cx="6838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5020" y="2394585"/>
            <a:ext cx="61785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1280" y="3152775"/>
            <a:ext cx="5480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3855" y="3153410"/>
            <a:ext cx="55753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4875" y="3215005"/>
            <a:ext cx="3746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9670" y="3869055"/>
            <a:ext cx="572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4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7768" y="1880658"/>
            <a:ext cx="238016" cy="27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9487" y="2604251"/>
            <a:ext cx="238016" cy="26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0561" y="4070479"/>
            <a:ext cx="247537" cy="26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7603" y="4784550"/>
            <a:ext cx="238016" cy="27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990"/>
            <a:ext cx="11520000" cy="437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6013" y="1683535"/>
            <a:ext cx="399867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3401" y="3845593"/>
            <a:ext cx="399867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085920"/>
            <a:ext cx="11520000" cy="136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461323" y="5314573"/>
            <a:ext cx="390347" cy="3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5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0909" y="957202"/>
            <a:ext cx="399867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4214" y="3550378"/>
            <a:ext cx="399867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83338" y="3284455"/>
            <a:ext cx="228495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2277110"/>
            <a:ext cx="5601970" cy="351409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3368040" y="3402330"/>
            <a:ext cx="3160395" cy="125095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295015" y="3501390"/>
            <a:ext cx="3305175" cy="132969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388995" y="3037205"/>
            <a:ext cx="2995295" cy="3175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032625" y="3506470"/>
            <a:ext cx="6350" cy="85915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295015" y="5229225"/>
            <a:ext cx="3017520" cy="5016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762885" y="3789045"/>
            <a:ext cx="20955" cy="74993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7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9272" y="2301818"/>
            <a:ext cx="228495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125220"/>
            <a:ext cx="7061200" cy="31146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858260" y="2317750"/>
            <a:ext cx="509905" cy="82359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72560" y="2275840"/>
            <a:ext cx="1979930" cy="86550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512310" y="2306955"/>
            <a:ext cx="524510" cy="76200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20005" y="2400935"/>
            <a:ext cx="904240" cy="66802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713605" y="2348865"/>
            <a:ext cx="1886585" cy="77152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027420" y="2421255"/>
            <a:ext cx="645160" cy="74104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3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3052561" y="4025574"/>
            <a:ext cx="247537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21255"/>
            <a:ext cx="10182860" cy="1350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5380"/>
            <a:ext cx="11520000" cy="445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9851" y="3003887"/>
            <a:ext cx="228495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4942" y="3003887"/>
            <a:ext cx="228496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3388" y="3003887"/>
            <a:ext cx="371305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2561" y="3156296"/>
            <a:ext cx="218975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8715" y="3566160"/>
            <a:ext cx="40005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5320" y="3476625"/>
            <a:ext cx="5613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3630" y="3566160"/>
            <a:ext cx="43370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9851" y="4137429"/>
            <a:ext cx="228495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5421" y="4137429"/>
            <a:ext cx="228495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4826" y="4137429"/>
            <a:ext cx="399867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64</cp:revision>
  <dcterms:created xsi:type="dcterms:W3CDTF">2015-09-16T06:44:00Z</dcterms:created>
  <dcterms:modified xsi:type="dcterms:W3CDTF">2023-08-23T17:13:39Z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