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58" r:id="rId10"/>
    <p:sldId id="334" r:id="rId11"/>
    <p:sldId id="333" r:id="rId12"/>
    <p:sldId id="332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6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9.png"/><Relationship Id="rId2" Type="http://schemas.openxmlformats.org/officeDocument/2006/relationships/tags" Target="../tags/tag20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277315"/>
            <a:ext cx="11520000" cy="223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53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7900" y="1933113"/>
            <a:ext cx="428429" cy="2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2165" y="1933113"/>
            <a:ext cx="437950" cy="2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4991" y="1933113"/>
            <a:ext cx="437950" cy="2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8776" y="1933113"/>
            <a:ext cx="437950" cy="2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2082" y="1942679"/>
            <a:ext cx="428429" cy="2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5867" y="1933113"/>
            <a:ext cx="437950" cy="2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4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2743" y="2633408"/>
            <a:ext cx="399867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2066" y="2642933"/>
            <a:ext cx="371305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7074" y="2633408"/>
            <a:ext cx="238015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9752" y="2642933"/>
            <a:ext cx="361785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0033" y="2633408"/>
            <a:ext cx="437950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7305" y="2633408"/>
            <a:ext cx="437950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043250"/>
            <a:ext cx="11520000" cy="223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823075" y="5033645"/>
            <a:ext cx="42862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470775" y="5088255"/>
            <a:ext cx="352425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051165" y="5033645"/>
            <a:ext cx="4381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708390" y="5116830"/>
            <a:ext cx="352425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9288780" y="4947285"/>
            <a:ext cx="43434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10345420" y="4947285"/>
            <a:ext cx="40005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5380"/>
            <a:ext cx="11520000" cy="499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87" y="4713301"/>
            <a:ext cx="2332561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145" y="5390360"/>
            <a:ext cx="3884429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5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43" y="2395211"/>
            <a:ext cx="3037090" cy="33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264" y="3071389"/>
            <a:ext cx="4893619" cy="32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45740"/>
            <a:ext cx="11520000" cy="265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29665" y="5087620"/>
            <a:ext cx="300863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480050" y="4973955"/>
            <a:ext cx="318008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20140" y="5741670"/>
            <a:ext cx="72326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341325"/>
            <a:ext cx="11520000" cy="356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2839" y="3769414"/>
            <a:ext cx="2351603" cy="31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839" y="4426426"/>
            <a:ext cx="7235701" cy="3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990"/>
            <a:ext cx="11520000" cy="2608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830" y="2231267"/>
            <a:ext cx="3037090" cy="31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8358" y="2900083"/>
            <a:ext cx="285619" cy="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350" y="2880974"/>
            <a:ext cx="9244562" cy="33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20" y="3429205"/>
            <a:ext cx="11520000" cy="314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25856" y="4192188"/>
            <a:ext cx="4893619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16025" y="4878705"/>
            <a:ext cx="234569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786253" y="5556020"/>
            <a:ext cx="285619" cy="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216025" y="5537200"/>
            <a:ext cx="559371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254125" y="6214110"/>
            <a:ext cx="22428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8958" y="1748004"/>
            <a:ext cx="428429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7487" y="1748004"/>
            <a:ext cx="437950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4710" y="2462615"/>
            <a:ext cx="380826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6661" y="2462615"/>
            <a:ext cx="399867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0876" y="2500728"/>
            <a:ext cx="418910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5305" y="4158615"/>
            <a:ext cx="36766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2385" y="4158615"/>
            <a:ext cx="3835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618345" y="4158615"/>
            <a:ext cx="33464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5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4080" y="1733550"/>
            <a:ext cx="5473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2035" y="1810385"/>
            <a:ext cx="5632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6280" y="1769745"/>
            <a:ext cx="4991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4345" y="3428365"/>
            <a:ext cx="4381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3945" y="3429000"/>
            <a:ext cx="4381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2035" y="3429000"/>
            <a:ext cx="4381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2000" y="3430905"/>
            <a:ext cx="4286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79130" y="3428365"/>
            <a:ext cx="4806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7855" y="3427730"/>
            <a:ext cx="4838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45360" y="5112385"/>
            <a:ext cx="57912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13752" y="5112241"/>
            <a:ext cx="257057" cy="2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77885" y="5112385"/>
            <a:ext cx="5537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8132" y="1185815"/>
            <a:ext cx="257057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4545" y="2100424"/>
            <a:ext cx="247537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555" y="3572510"/>
            <a:ext cx="7924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6825" y="3572510"/>
            <a:ext cx="3689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8132" y="4425055"/>
            <a:ext cx="380826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3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7834" y="1701050"/>
            <a:ext cx="399867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1669" y="3713213"/>
            <a:ext cx="399867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4512" y="1062056"/>
            <a:ext cx="390347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6644" y="2406172"/>
            <a:ext cx="399867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7173" y="3750288"/>
            <a:ext cx="399867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45" y="680925"/>
            <a:ext cx="11520000" cy="274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2590" y="2233295"/>
            <a:ext cx="60007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2570" y="2207260"/>
            <a:ext cx="60071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3185" y="2207260"/>
            <a:ext cx="6000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6005" y="2207260"/>
            <a:ext cx="56324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2590" y="2922270"/>
            <a:ext cx="5308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2070" y="2922905"/>
            <a:ext cx="5308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2710" y="2922270"/>
            <a:ext cx="55054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3690" y="2922905"/>
            <a:ext cx="55181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556590"/>
            <a:ext cx="11520000" cy="317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263473" y="2453537"/>
            <a:ext cx="428429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652829" y="2453537"/>
            <a:ext cx="428429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9042184" y="2453537"/>
            <a:ext cx="428429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520700" y="2940050"/>
            <a:ext cx="2432685" cy="18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3943985" y="2987040"/>
            <a:ext cx="2117090" cy="176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7333615" y="2987675"/>
            <a:ext cx="2080260" cy="188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55" y="1447370"/>
            <a:ext cx="11520000" cy="336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5431" y="1495002"/>
            <a:ext cx="390347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133" y="1495002"/>
            <a:ext cx="428429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6274" y="1495002"/>
            <a:ext cx="437950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2276475"/>
            <a:ext cx="1930400" cy="27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8510" y="2109470"/>
            <a:ext cx="1967865" cy="296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1425" y="2417445"/>
            <a:ext cx="3432810" cy="21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