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3CA8"/>
    <a:srgbClr val="F965B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349070"/>
            <a:ext cx="11520000" cy="230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1153795"/>
            <a:ext cx="10339070" cy="30187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203825" y="2046605"/>
            <a:ext cx="4996815" cy="102235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380990" y="1988820"/>
            <a:ext cx="1219200" cy="97536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24570" y="1994535"/>
            <a:ext cx="207645" cy="93091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112000" y="2132965"/>
            <a:ext cx="2944495" cy="91440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8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8958" y="3082133"/>
            <a:ext cx="247537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8677" y="4892637"/>
            <a:ext cx="238015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7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2991" y="2437440"/>
            <a:ext cx="247537" cy="2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1280"/>
            <a:ext cx="11520000" cy="470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4670" y="3123659"/>
            <a:ext cx="599801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208" y="3952045"/>
            <a:ext cx="590280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513" y="4199609"/>
            <a:ext cx="599801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522" y="4732824"/>
            <a:ext cx="599801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1280"/>
            <a:ext cx="11520000" cy="3505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489" y="3943512"/>
            <a:ext cx="333223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133" y="3943512"/>
            <a:ext cx="333223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0026" y="3933987"/>
            <a:ext cx="342743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837135"/>
            <a:ext cx="11520000" cy="501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95547" y="4198634"/>
            <a:ext cx="333223" cy="2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7580" y="4189112"/>
            <a:ext cx="342742" cy="2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8655" y="4189112"/>
            <a:ext cx="333223" cy="2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70130"/>
            <a:ext cx="11520000" cy="393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7910" y="3925570"/>
            <a:ext cx="4514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315" y="3956685"/>
            <a:ext cx="4191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3130" y="3946525"/>
            <a:ext cx="49339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7791" y="3981770"/>
            <a:ext cx="418910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344875"/>
            <a:ext cx="11520000" cy="2548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304582" y="5413709"/>
            <a:ext cx="599801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219227" y="6034014"/>
            <a:ext cx="599801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304252" y="6014928"/>
            <a:ext cx="609321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9333144" y="6539801"/>
            <a:ext cx="561719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15" y="692990"/>
            <a:ext cx="11520000" cy="268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42"/>
          <a:stretch>
            <a:fillRect/>
          </a:stretch>
        </p:blipFill>
        <p:spPr>
          <a:xfrm>
            <a:off x="911860" y="3429000"/>
            <a:ext cx="11520170" cy="295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981190" y="3613785"/>
            <a:ext cx="13944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931160" y="4429760"/>
            <a:ext cx="9791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630795" y="4429760"/>
            <a:ext cx="6121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960235" y="5013325"/>
            <a:ext cx="10801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2482850" y="5763260"/>
            <a:ext cx="18027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713345" y="5692140"/>
            <a:ext cx="70104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70"/>
          <a:stretch>
            <a:fillRect/>
          </a:stretch>
        </p:blipFill>
        <p:spPr>
          <a:xfrm>
            <a:off x="479425" y="980870"/>
            <a:ext cx="11520170" cy="141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537325" y="1113155"/>
            <a:ext cx="108712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7590" y="1866265"/>
            <a:ext cx="51117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38925" y="1816100"/>
            <a:ext cx="12973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421460"/>
            <a:ext cx="11520000" cy="324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616386" y="2784300"/>
            <a:ext cx="1085355" cy="41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275080" y="3982085"/>
            <a:ext cx="8540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7463790" y="3721735"/>
            <a:ext cx="4889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275080" y="4956810"/>
            <a:ext cx="9309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81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3322" y="1996327"/>
            <a:ext cx="399867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4628" y="4903977"/>
            <a:ext cx="399867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125425"/>
            <a:ext cx="11520000" cy="375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2386" y="1420885"/>
            <a:ext cx="390347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6286" y="3165056"/>
            <a:ext cx="399867" cy="3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7123" y="1185646"/>
            <a:ext cx="399867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905" y="1412875"/>
            <a:ext cx="10058400" cy="31242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715760" y="2787015"/>
            <a:ext cx="28575" cy="49847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561705" y="2755265"/>
            <a:ext cx="1567180" cy="53022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572500" y="2781300"/>
            <a:ext cx="1628140" cy="48514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1260045"/>
            <a:ext cx="11520000" cy="295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1485265"/>
            <a:ext cx="10370185" cy="287464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206490" y="2708910"/>
            <a:ext cx="1401445" cy="64833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977255" y="2708910"/>
            <a:ext cx="1703070" cy="65722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001760" y="2708910"/>
            <a:ext cx="1343025" cy="79248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886825" y="2637155"/>
            <a:ext cx="1313815" cy="67691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2023-08-23T16:46:07Z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