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23.png"/><Relationship Id="rId2" Type="http://schemas.openxmlformats.org/officeDocument/2006/relationships/tags" Target="../tags/tag6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349070"/>
            <a:ext cx="11520000" cy="224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08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440925" y="4699454"/>
            <a:ext cx="1780364" cy="342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501390"/>
            <a:ext cx="9267825" cy="211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7135"/>
            <a:ext cx="11520000" cy="375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9360"/>
          <a:stretch>
            <a:fillRect/>
          </a:stretch>
        </p:blipFill>
        <p:spPr>
          <a:xfrm>
            <a:off x="2135505" y="2997200"/>
            <a:ext cx="2376805" cy="1371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64980"/>
          <a:stretch>
            <a:fillRect/>
          </a:stretch>
        </p:blipFill>
        <p:spPr>
          <a:xfrm>
            <a:off x="6960235" y="2925445"/>
            <a:ext cx="271653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7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4855" y="3719830"/>
            <a:ext cx="53848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2510" y="3710305"/>
            <a:ext cx="73660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9665" y="3719830"/>
            <a:ext cx="61722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6820" y="3710305"/>
            <a:ext cx="56197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9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504" y="2855309"/>
            <a:ext cx="247537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7107" y="2864847"/>
            <a:ext cx="238016" cy="26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6462" y="2855309"/>
            <a:ext cx="238016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504" y="3570666"/>
            <a:ext cx="247537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7107" y="3570666"/>
            <a:ext cx="238016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36462" y="3570666"/>
            <a:ext cx="238016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02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54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9950" y="1062275"/>
            <a:ext cx="6397884" cy="34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9950" y="1778194"/>
            <a:ext cx="1875570" cy="34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9471" y="2494113"/>
            <a:ext cx="5255404" cy="34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9950" y="3210033"/>
            <a:ext cx="4141487" cy="34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6743" y="3248215"/>
            <a:ext cx="1970776" cy="33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83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435" y="2451735"/>
            <a:ext cx="324104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50" y="3466670"/>
            <a:ext cx="11520000" cy="306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703781" y="4315127"/>
            <a:ext cx="4379504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73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5520" y="1738493"/>
            <a:ext cx="228495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1785" y="1748022"/>
            <a:ext cx="161851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2578" y="2462647"/>
            <a:ext cx="247537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8958" y="3186801"/>
            <a:ext cx="247537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0600" y="3786505"/>
            <a:ext cx="56324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0247" y="4635109"/>
            <a:ext cx="238016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13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1504" y="1433255"/>
            <a:ext cx="780694" cy="33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5504" y="2452154"/>
            <a:ext cx="352264" cy="32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2099" y="3928129"/>
            <a:ext cx="247537" cy="27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755855"/>
            <a:ext cx="11520000" cy="3880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61178" y="1861770"/>
            <a:ext cx="314181" cy="2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3574" y="3358570"/>
            <a:ext cx="361785" cy="34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61178" y="4121271"/>
            <a:ext cx="314181" cy="2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653485"/>
            <a:ext cx="11520000" cy="204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099577" y="5589335"/>
            <a:ext cx="314181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042453" y="6257800"/>
            <a:ext cx="371305" cy="35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65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1024" y="1766445"/>
            <a:ext cx="399867" cy="34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0132" y="3356515"/>
            <a:ext cx="390347" cy="33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7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4099" y="1128502"/>
            <a:ext cx="399867" cy="34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611" y="2718502"/>
            <a:ext cx="399867" cy="33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04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4462" y="1119007"/>
            <a:ext cx="399867" cy="33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5818" y="2699669"/>
            <a:ext cx="390347" cy="34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4358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56045" y="2924810"/>
            <a:ext cx="4091940" cy="24942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028815" y="3767455"/>
            <a:ext cx="75565" cy="59817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134350" y="3767455"/>
            <a:ext cx="770255" cy="59817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989695" y="3704590"/>
            <a:ext cx="850900" cy="58864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030210" y="3717290"/>
            <a:ext cx="1810385" cy="65468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5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52490" y="1701165"/>
            <a:ext cx="4042410" cy="28352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986905" y="2421890"/>
            <a:ext cx="1413510" cy="165544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924675" y="3068955"/>
            <a:ext cx="1403985" cy="8318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955790" y="2493010"/>
            <a:ext cx="1372870" cy="159766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2023-08-23T17:44:55Z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