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324" r:id="rId3"/>
    <p:sldId id="341" r:id="rId4"/>
    <p:sldId id="340" r:id="rId5"/>
    <p:sldId id="339" r:id="rId7"/>
    <p:sldId id="338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5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6" userDrawn="1">
          <p15:clr>
            <a:srgbClr val="A4A3A4"/>
          </p15:clr>
        </p15:guide>
        <p15:guide id="2" pos="38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56"/>
        <p:guide pos="385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0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image" Target="../media/image18.png"/><Relationship Id="rId2" Type="http://schemas.openxmlformats.org/officeDocument/2006/relationships/tags" Target="../tags/tag4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7.png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2206195"/>
            <a:ext cx="11520000" cy="2246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341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532110" y="2566670"/>
            <a:ext cx="1513840" cy="2433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92780" y="2685415"/>
            <a:ext cx="1451610" cy="204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54825" y="2521585"/>
            <a:ext cx="1582420" cy="2177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167140" y="4080000"/>
            <a:ext cx="314181" cy="25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804033" y="4080000"/>
            <a:ext cx="314181" cy="25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9450446" y="4651257"/>
            <a:ext cx="314180" cy="247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17" grpId="0" animBg="1"/>
      <p:bldP spid="19" grpId="0" animBg="1"/>
      <p:bldP spid="2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173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05223" y="3596721"/>
            <a:ext cx="3198942" cy="343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27140" y="3577663"/>
            <a:ext cx="2646743" cy="362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281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38705" y="3147695"/>
            <a:ext cx="2626995" cy="48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57553" y="3922582"/>
            <a:ext cx="2342082" cy="314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48033" y="4675844"/>
            <a:ext cx="4550876" cy="324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1940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440" y="1583055"/>
            <a:ext cx="2350770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4895" y="2229485"/>
            <a:ext cx="3053715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470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2515" y="2273300"/>
            <a:ext cx="2515235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13885" y="2252345"/>
            <a:ext cx="2433320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2515" y="2791460"/>
            <a:ext cx="7569200" cy="39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778715"/>
            <a:ext cx="11520000" cy="3561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05610" y="3250565"/>
            <a:ext cx="2380615" cy="4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80865" y="3250565"/>
            <a:ext cx="1384300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05610" y="3921125"/>
            <a:ext cx="2675890" cy="44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4365195"/>
            <a:ext cx="11520000" cy="22634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732280" y="5065395"/>
            <a:ext cx="5217160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1732582" y="5673616"/>
            <a:ext cx="2332561" cy="315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white">
          <a:xfrm>
            <a:off x="4379325" y="5683166"/>
            <a:ext cx="1075834" cy="267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7"/>
            </p:custDataLst>
          </p:nvPr>
        </p:nvSpPr>
        <p:spPr bwMode="white">
          <a:xfrm>
            <a:off x="1713540" y="6217995"/>
            <a:ext cx="2713388" cy="324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82"/>
          <a:stretch>
            <a:fillRect/>
          </a:stretch>
        </p:blipFill>
        <p:spPr>
          <a:xfrm>
            <a:off x="720090" y="899795"/>
            <a:ext cx="10704285" cy="4712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318479" y="3437411"/>
            <a:ext cx="133289" cy="76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52495" y="3532802"/>
            <a:ext cx="247537" cy="276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13487" y="3532802"/>
            <a:ext cx="238016" cy="276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22347" y="3532802"/>
            <a:ext cx="238015" cy="276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774479" y="3532802"/>
            <a:ext cx="247537" cy="276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468245" y="4286250"/>
            <a:ext cx="27051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261355" y="4286394"/>
            <a:ext cx="257057" cy="267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774479" y="4286394"/>
            <a:ext cx="238016" cy="267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421884" y="4286394"/>
            <a:ext cx="1980297" cy="333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9912350" y="2637155"/>
            <a:ext cx="2148205" cy="1381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bldLvl="0" animBg="1"/>
      <p:bldP spid="12" grpId="0" animBg="1"/>
      <p:bldP spid="13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503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18150" y="1705610"/>
            <a:ext cx="1731010" cy="38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59834" y="1759066"/>
            <a:ext cx="399867" cy="343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50578" y="2446319"/>
            <a:ext cx="390347" cy="334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52429" y="3171753"/>
            <a:ext cx="418909" cy="267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61090" y="3171753"/>
            <a:ext cx="247537" cy="267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59900" y="3171753"/>
            <a:ext cx="418910" cy="276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09355" y="3859006"/>
            <a:ext cx="418909" cy="267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793520" y="3859006"/>
            <a:ext cx="447471" cy="267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436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99900" y="1729977"/>
            <a:ext cx="428429" cy="276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65818" y="1729977"/>
            <a:ext cx="428429" cy="276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60495" y="1729977"/>
            <a:ext cx="380826" cy="276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00170" y="2291715"/>
            <a:ext cx="498475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65850" y="2385695"/>
            <a:ext cx="504825" cy="307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70190" y="2386330"/>
            <a:ext cx="496570" cy="307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17445" y="3981450"/>
            <a:ext cx="378460" cy="27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309995" y="3981450"/>
            <a:ext cx="361315" cy="27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078720" y="4076700"/>
            <a:ext cx="342900" cy="95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428875" y="4782820"/>
            <a:ext cx="357505" cy="27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324975" y="4789170"/>
            <a:ext cx="361315" cy="270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095781" y="4782767"/>
            <a:ext cx="390347" cy="276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7881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47900" y="2045037"/>
            <a:ext cx="247537" cy="276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51504" y="2045037"/>
            <a:ext cx="257057" cy="26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59966" y="2045037"/>
            <a:ext cx="247537" cy="276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41851" y="2779770"/>
            <a:ext cx="409388" cy="343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55173" y="2789312"/>
            <a:ext cx="380827" cy="324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86330" y="3505200"/>
            <a:ext cx="661670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574530" y="3429000"/>
            <a:ext cx="427355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91360" y="4149090"/>
            <a:ext cx="526415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149850" y="4084955"/>
            <a:ext cx="607060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1991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26876" y="1776540"/>
            <a:ext cx="399867" cy="342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3213305"/>
            <a:ext cx="11520000" cy="2017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3827780" y="3978275"/>
            <a:ext cx="461645" cy="35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647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80661" y="1680960"/>
            <a:ext cx="390347" cy="342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84875" y="3697605"/>
            <a:ext cx="441325" cy="37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811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42975" y="2558024"/>
            <a:ext cx="428429" cy="266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51570" y="2558024"/>
            <a:ext cx="257057" cy="266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07900" y="2558024"/>
            <a:ext cx="428429" cy="266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135603" y="2558024"/>
            <a:ext cx="437950" cy="266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42975" y="3234574"/>
            <a:ext cx="428429" cy="266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80198" y="3234574"/>
            <a:ext cx="418909" cy="266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688793" y="3234574"/>
            <a:ext cx="390347" cy="266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135603" y="3234574"/>
            <a:ext cx="380827" cy="266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24790"/>
            <a:ext cx="11520000" cy="3190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76528" y="2010488"/>
            <a:ext cx="371305" cy="266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32500" y="2010410"/>
            <a:ext cx="525780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31272" y="2010488"/>
            <a:ext cx="409388" cy="266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91565" y="2781935"/>
            <a:ext cx="1582420" cy="174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98340" y="2586990"/>
            <a:ext cx="1424940" cy="164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263255" y="2550160"/>
            <a:ext cx="1336675" cy="188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785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66876" y="1262329"/>
            <a:ext cx="390347" cy="276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22743" y="1262329"/>
            <a:ext cx="428429" cy="276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83404" y="1205119"/>
            <a:ext cx="437950" cy="276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8655" y="2044065"/>
            <a:ext cx="2240915" cy="3511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959860" y="1805305"/>
            <a:ext cx="3376930" cy="309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887970" y="1804670"/>
            <a:ext cx="1381760" cy="3462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bldLvl="0" animBg="1"/>
      <p:bldP spid="10" grpId="0" bldLvl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COMMONDATA" val="eyJoZGlkIjoiNTFhM2RhYzI2NWUwNWU0YjBjZDk5MTExNzY5ZDMyYTY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63</cp:revision>
  <dcterms:created xsi:type="dcterms:W3CDTF">2015-09-16T06:44:00Z</dcterms:created>
  <dcterms:modified xsi:type="dcterms:W3CDTF">2023-08-23T16:15:49Z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