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421460"/>
            <a:ext cx="11520000" cy="229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01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555" y="2712085"/>
            <a:ext cx="184340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8830" y="2931160"/>
            <a:ext cx="2562225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14420" y="4305300"/>
            <a:ext cx="3505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7760" y="4305300"/>
            <a:ext cx="3162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16710" y="4928235"/>
            <a:ext cx="247269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6314" y="2338688"/>
            <a:ext cx="257057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0909" y="2367271"/>
            <a:ext cx="314181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1190" y="2338688"/>
            <a:ext cx="257058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8528" y="2338688"/>
            <a:ext cx="409388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7239" y="2300577"/>
            <a:ext cx="39986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7752" y="4025097"/>
            <a:ext cx="238016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2826" y="4053680"/>
            <a:ext cx="314180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2628" y="4025097"/>
            <a:ext cx="238015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07245" y="4025265"/>
            <a:ext cx="2736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45445" y="4025265"/>
            <a:ext cx="3714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35537" y="3996514"/>
            <a:ext cx="399867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121775" y="3996690"/>
            <a:ext cx="29400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345"/>
            <a:ext cx="11520000" cy="325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8710" y="2852617"/>
            <a:ext cx="3027570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8710" y="3500866"/>
            <a:ext cx="4217652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3933395"/>
            <a:ext cx="11520000" cy="254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05643" y="5410082"/>
            <a:ext cx="2532495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24940" y="6076950"/>
            <a:ext cx="413512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7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983" y="3264973"/>
            <a:ext cx="2018380" cy="3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3983" y="3913433"/>
            <a:ext cx="4560396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7585"/>
            <a:ext cx="11520000" cy="187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60525" y="5100320"/>
            <a:ext cx="24879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650105" y="5193030"/>
            <a:ext cx="123380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41785" y="5926857"/>
            <a:ext cx="2713388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2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2855" y="1583055"/>
            <a:ext cx="374840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115" y="2390364"/>
            <a:ext cx="2018380" cy="31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2991" y="3059118"/>
            <a:ext cx="285619" cy="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115" y="3040010"/>
            <a:ext cx="3884429" cy="33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9917" y="3040010"/>
            <a:ext cx="1980297" cy="34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02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3520" y="3875405"/>
            <a:ext cx="33083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7275" y="3869690"/>
            <a:ext cx="35052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8330" y="3891028"/>
            <a:ext cx="314181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7107" y="3995993"/>
            <a:ext cx="352264" cy="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9900" y="3891028"/>
            <a:ext cx="304661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7024" y="4587612"/>
            <a:ext cx="1980297" cy="3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167495" y="3869690"/>
            <a:ext cx="3143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0680065" y="1205230"/>
            <a:ext cx="126238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9834" y="3980300"/>
            <a:ext cx="771173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1933" y="3980300"/>
            <a:ext cx="399867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2314" y="3980300"/>
            <a:ext cx="771173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6694" y="4666930"/>
            <a:ext cx="761652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9140" y="4705077"/>
            <a:ext cx="238015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8958" y="5382170"/>
            <a:ext cx="428429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02644" y="5382170"/>
            <a:ext cx="437950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8661" y="2080735"/>
            <a:ext cx="2123107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0148" y="2042647"/>
            <a:ext cx="1009190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8661" y="2756801"/>
            <a:ext cx="1561388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6710" y="2756801"/>
            <a:ext cx="1551867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7107" y="3442390"/>
            <a:ext cx="409388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2958" y="3413823"/>
            <a:ext cx="1485223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5388" y="4299375"/>
            <a:ext cx="238016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1867" y="4299375"/>
            <a:ext cx="161851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97652" y="4299375"/>
            <a:ext cx="238015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7355" y="5156360"/>
            <a:ext cx="238016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1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405" y="2168525"/>
            <a:ext cx="352425" cy="18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0611" y="2082917"/>
            <a:ext cx="399867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6670" y="2073275"/>
            <a:ext cx="37211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7445" y="2903220"/>
            <a:ext cx="36893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7540" y="2903220"/>
            <a:ext cx="3530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611" y="4553687"/>
            <a:ext cx="361785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33256" y="4582306"/>
            <a:ext cx="314181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6231" y="4582306"/>
            <a:ext cx="314181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8314" y="4582306"/>
            <a:ext cx="314181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307830" y="2903220"/>
            <a:ext cx="3530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432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32820" y="1821815"/>
            <a:ext cx="47688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80445" y="2583815"/>
            <a:ext cx="36893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32820" y="3260725"/>
            <a:ext cx="4159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0445" y="4036060"/>
            <a:ext cx="4406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32820" y="4689475"/>
            <a:ext cx="47688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0205" y="2027555"/>
            <a:ext cx="50355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3440" y="3909695"/>
            <a:ext cx="44640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5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9190" y="976170"/>
            <a:ext cx="399867" cy="34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9603" y="2404368"/>
            <a:ext cx="390347" cy="34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4925" y="4546664"/>
            <a:ext cx="390347" cy="34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9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190" y="2461760"/>
            <a:ext cx="409388" cy="26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3074" y="2461760"/>
            <a:ext cx="399867" cy="26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9884" y="2461760"/>
            <a:ext cx="399867" cy="26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8132" y="2461760"/>
            <a:ext cx="437950" cy="26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2975" y="3166457"/>
            <a:ext cx="418909" cy="2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2661" y="3166457"/>
            <a:ext cx="409388" cy="2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1735" y="3166457"/>
            <a:ext cx="428429" cy="2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8132" y="3166457"/>
            <a:ext cx="447471" cy="2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8670" y="1626235"/>
            <a:ext cx="54165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2440" y="1595120"/>
            <a:ext cx="5226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3070" y="1595120"/>
            <a:ext cx="5283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9240" y="2244725"/>
            <a:ext cx="3769360" cy="253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100" y="2404745"/>
            <a:ext cx="1613535" cy="345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2925" y="2054860"/>
            <a:ext cx="1839595" cy="323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2023-08-27T06:41:17Z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