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4" r:id="rId3"/>
    <p:sldId id="340" r:id="rId4"/>
    <p:sldId id="339" r:id="rId5"/>
    <p:sldId id="338" r:id="rId6"/>
    <p:sldId id="337" r:id="rId7"/>
    <p:sldId id="335" r:id="rId8"/>
    <p:sldId id="334" r:id="rId9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3DA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59"/>
          <a:stretch>
            <a:fillRect/>
          </a:stretch>
        </p:blipFill>
        <p:spPr>
          <a:xfrm>
            <a:off x="2567940" y="2080895"/>
            <a:ext cx="7381240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890"/>
            <a:ext cx="11520000" cy="521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8608" y="2663707"/>
            <a:ext cx="266578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5352" y="2663707"/>
            <a:ext cx="238016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8873" y="4943062"/>
            <a:ext cx="1570908" cy="35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1187" y="5725100"/>
            <a:ext cx="1675636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1876"/>
          <a:stretch>
            <a:fillRect/>
          </a:stretch>
        </p:blipFill>
        <p:spPr>
          <a:xfrm>
            <a:off x="9984740" y="2565400"/>
            <a:ext cx="1784350" cy="9359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45430"/>
          <a:stretch>
            <a:fillRect/>
          </a:stretch>
        </p:blipFill>
        <p:spPr>
          <a:xfrm>
            <a:off x="9984740" y="4077335"/>
            <a:ext cx="1784350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48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16220" y="2016760"/>
            <a:ext cx="5744210" cy="243141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175375" y="2860040"/>
            <a:ext cx="4025265" cy="1145540"/>
          </a:xfrm>
          <a:prstGeom prst="line">
            <a:avLst/>
          </a:prstGeom>
          <a:ln>
            <a:solidFill>
              <a:srgbClr val="F03D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113145" y="2853055"/>
            <a:ext cx="2143125" cy="1174750"/>
          </a:xfrm>
          <a:prstGeom prst="line">
            <a:avLst/>
          </a:prstGeom>
          <a:ln>
            <a:solidFill>
              <a:srgbClr val="F03D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240395" y="2853055"/>
            <a:ext cx="2176145" cy="1206500"/>
          </a:xfrm>
          <a:prstGeom prst="line">
            <a:avLst/>
          </a:prstGeom>
          <a:ln>
            <a:solidFill>
              <a:srgbClr val="F03D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84100"/>
            <a:ext cx="11520000" cy="336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4315" y="2237105"/>
            <a:ext cx="24415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1130" y="3124200"/>
            <a:ext cx="372427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357450"/>
            <a:ext cx="11520000" cy="327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39545" y="5168900"/>
            <a:ext cx="20688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385945" y="5302250"/>
            <a:ext cx="246316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328420" y="6139180"/>
            <a:ext cx="43789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8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743" y="2292850"/>
            <a:ext cx="2532495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264" y="2922494"/>
            <a:ext cx="2189752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9421" y="2941574"/>
            <a:ext cx="1066314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264" y="3542599"/>
            <a:ext cx="3046611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0000"/>
            <a:ext cx="11520000" cy="430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240" y="4044315"/>
            <a:ext cx="20472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1145" y="3992880"/>
            <a:ext cx="25533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8955" y="4139828"/>
            <a:ext cx="1066314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290" y="4697730"/>
            <a:ext cx="289433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1780" y="4666615"/>
            <a:ext cx="21526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890"/>
            <a:ext cx="11520000" cy="244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2855" y="1596390"/>
            <a:ext cx="597408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595" y="2351452"/>
            <a:ext cx="2027900" cy="3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880" y="2840990"/>
            <a:ext cx="30467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8305" y="2799080"/>
            <a:ext cx="21901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0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1074" y="2320603"/>
            <a:ext cx="390347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1140" y="2320603"/>
            <a:ext cx="771173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4859" y="3007069"/>
            <a:ext cx="380826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5752" y="3684001"/>
            <a:ext cx="399867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9818" y="4408604"/>
            <a:ext cx="218975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1785" y="4399070"/>
            <a:ext cx="199932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8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2033" y="1014364"/>
            <a:ext cx="428429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4826" y="1023895"/>
            <a:ext cx="418909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9900" y="1691024"/>
            <a:ext cx="428429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2347" y="1700554"/>
            <a:ext cx="399867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430" y="2315210"/>
            <a:ext cx="53276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5830" y="3540125"/>
            <a:ext cx="5899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8650" y="3540125"/>
            <a:ext cx="4133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69730" y="3480435"/>
            <a:ext cx="5676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15540" y="5293360"/>
            <a:ext cx="37084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5135" y="5293360"/>
            <a:ext cx="38354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293225" y="5293360"/>
            <a:ext cx="38354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4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2280" y="1129187"/>
            <a:ext cx="238016" cy="2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3157" y="1769004"/>
            <a:ext cx="399867" cy="33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5636" y="2447018"/>
            <a:ext cx="409388" cy="33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6115" y="2437469"/>
            <a:ext cx="399867" cy="34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1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73619" y="1796970"/>
            <a:ext cx="361785" cy="35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21223" y="2522181"/>
            <a:ext cx="314181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140915"/>
            <a:ext cx="11520000" cy="178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330743" y="3179094"/>
            <a:ext cx="371305" cy="34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387867" y="3866333"/>
            <a:ext cx="314181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330743" y="4467666"/>
            <a:ext cx="371305" cy="34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3570" y="1767686"/>
            <a:ext cx="399867" cy="34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5818" y="3064448"/>
            <a:ext cx="399867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855"/>
            <a:ext cx="11520000" cy="385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5173" y="1565701"/>
            <a:ext cx="399867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4809" y="3509334"/>
            <a:ext cx="390347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63"/>
          <a:stretch>
            <a:fillRect/>
          </a:stretch>
        </p:blipFill>
        <p:spPr>
          <a:xfrm>
            <a:off x="119380" y="4869180"/>
            <a:ext cx="11520170" cy="172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282950" y="4941570"/>
            <a:ext cx="5397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9380" y="6197600"/>
            <a:ext cx="43891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91"/>
          <a:stretch>
            <a:fillRect/>
          </a:stretch>
        </p:blipFill>
        <p:spPr>
          <a:xfrm>
            <a:off x="191135" y="1196135"/>
            <a:ext cx="11520170" cy="268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853440"/>
            <a:ext cx="223266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3606" y="2775283"/>
            <a:ext cx="380826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0896" y="2775283"/>
            <a:ext cx="437950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6268" y="2775283"/>
            <a:ext cx="409388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25755" y="2775283"/>
            <a:ext cx="428429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4499" y="3442636"/>
            <a:ext cx="428429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9458" y="3442636"/>
            <a:ext cx="418909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7706" y="3442636"/>
            <a:ext cx="437950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44797" y="3442636"/>
            <a:ext cx="409388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28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8661" y="1786933"/>
            <a:ext cx="437950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8429" y="1786933"/>
            <a:ext cx="437950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9504" y="1786933"/>
            <a:ext cx="437950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425" y="2226310"/>
            <a:ext cx="3276600" cy="248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3715" y="2250440"/>
            <a:ext cx="3115310" cy="20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72635" y="2380615"/>
            <a:ext cx="2967990" cy="192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64</cp:revision>
  <dcterms:created xsi:type="dcterms:W3CDTF">2015-09-16T06:44:00Z</dcterms:created>
  <dcterms:modified xsi:type="dcterms:W3CDTF">2023-08-23T18:20:47Z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