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9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2493215"/>
            <a:ext cx="11520000" cy="230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36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6809" y="1138274"/>
            <a:ext cx="428429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7057" y="1138274"/>
            <a:ext cx="428429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7239" y="1138274"/>
            <a:ext cx="428429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585075" y="1948815"/>
            <a:ext cx="3022600" cy="293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216400" y="1697990"/>
            <a:ext cx="2435225" cy="28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1815" y="1701165"/>
            <a:ext cx="3188970" cy="296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7" grpId="0" bldLvl="0" animBg="1"/>
      <p:bldP spid="38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7135"/>
            <a:ext cx="11520000" cy="507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7428" y="3820154"/>
            <a:ext cx="399867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8305" y="4773295"/>
            <a:ext cx="11468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94620" y="4803140"/>
            <a:ext cx="96202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675" y="4374515"/>
            <a:ext cx="2371725" cy="17449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3623945" y="4304665"/>
            <a:ext cx="1720850" cy="170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1025" y="2934335"/>
            <a:ext cx="4669155" cy="183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827610"/>
            <a:ext cx="11520000" cy="3332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4565" y="3046232"/>
            <a:ext cx="2189752" cy="33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1243" y="3046232"/>
            <a:ext cx="2351603" cy="33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4086" y="3693727"/>
            <a:ext cx="5893289" cy="34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76905"/>
            <a:ext cx="11520000" cy="272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42168" y="5563154"/>
            <a:ext cx="2027900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226995" y="5563154"/>
            <a:ext cx="2361123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561210" y="6201479"/>
            <a:ext cx="5883768" cy="33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3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3983" y="4226810"/>
            <a:ext cx="2351603" cy="3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504" y="4855949"/>
            <a:ext cx="4884099" cy="32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7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595" y="2443534"/>
            <a:ext cx="3027570" cy="31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9090" y="2453062"/>
            <a:ext cx="1732760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1173" y="2443534"/>
            <a:ext cx="2189752" cy="31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805" y="2959735"/>
            <a:ext cx="538861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77795"/>
            <a:ext cx="11520000" cy="255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63016" y="4398211"/>
            <a:ext cx="4227173" cy="32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343975" y="5065992"/>
            <a:ext cx="2361123" cy="31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363016" y="5695614"/>
            <a:ext cx="4550876" cy="32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6085264" y="5695614"/>
            <a:ext cx="1980297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1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6413" y="2854127"/>
            <a:ext cx="238016" cy="2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1338" y="2854127"/>
            <a:ext cx="257057" cy="2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3685" y="4236314"/>
            <a:ext cx="780694" cy="34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2099" y="4236314"/>
            <a:ext cx="399867" cy="34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1140" y="4951239"/>
            <a:ext cx="409388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7702" y="4951239"/>
            <a:ext cx="371305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4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2215" y="1814830"/>
            <a:ext cx="78168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0975" y="1899785"/>
            <a:ext cx="418909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0247" y="3289962"/>
            <a:ext cx="675966" cy="32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8727" y="3280440"/>
            <a:ext cx="695008" cy="33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2314" y="4032660"/>
            <a:ext cx="238016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65435" y="3896995"/>
            <a:ext cx="65849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6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2396" y="1205056"/>
            <a:ext cx="371305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8876" y="1205056"/>
            <a:ext cx="257057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4413" y="2635010"/>
            <a:ext cx="238016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0132" y="2635010"/>
            <a:ext cx="428429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4429" y="2635010"/>
            <a:ext cx="590281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3983" y="4064964"/>
            <a:ext cx="238016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41917" y="4064964"/>
            <a:ext cx="238016" cy="2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9140" y="4064964"/>
            <a:ext cx="238015" cy="2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18545" y="4770408"/>
            <a:ext cx="380826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16826" y="4770408"/>
            <a:ext cx="399867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83801" y="5485385"/>
            <a:ext cx="238016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03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73619" y="1680778"/>
            <a:ext cx="361785" cy="34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73619" y="2366339"/>
            <a:ext cx="361785" cy="34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73619" y="3737462"/>
            <a:ext cx="361785" cy="35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21223" y="4480153"/>
            <a:ext cx="314181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73619" y="5118106"/>
            <a:ext cx="361785" cy="35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85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4214" y="1823765"/>
            <a:ext cx="399867" cy="34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0132" y="4023659"/>
            <a:ext cx="390347" cy="34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9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7785" y="1054735"/>
            <a:ext cx="45529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0909" y="2470958"/>
            <a:ext cx="399867" cy="34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4875" y="4470400"/>
            <a:ext cx="4851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25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1945" y="2494280"/>
            <a:ext cx="54419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3850" y="2494280"/>
            <a:ext cx="57594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6390" y="2494280"/>
            <a:ext cx="54610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49635" y="2494280"/>
            <a:ext cx="54419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1190" y="3181910"/>
            <a:ext cx="409388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2727" y="3181910"/>
            <a:ext cx="399867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5223" y="3181910"/>
            <a:ext cx="418909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49917" y="3181910"/>
            <a:ext cx="380826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63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405" y="1670050"/>
            <a:ext cx="54991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7300" y="1670685"/>
            <a:ext cx="58864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5820" y="1680845"/>
            <a:ext cx="4699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760" y="2205355"/>
            <a:ext cx="1826260" cy="184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4678045" y="2277110"/>
            <a:ext cx="2575560" cy="2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8256270" y="2132965"/>
            <a:ext cx="2232660" cy="273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2023-08-23T17:50:37Z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