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24" r:id="rId3"/>
    <p:sldId id="340" r:id="rId4"/>
    <p:sldId id="339" r:id="rId5"/>
    <p:sldId id="338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8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2133170"/>
            <a:ext cx="11520000" cy="2431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571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3785" y="4508500"/>
            <a:ext cx="2591435" cy="201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26967" y="5340000"/>
            <a:ext cx="213990" cy="24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472068" y="5365714"/>
            <a:ext cx="282467" cy="23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002765" y="5340000"/>
            <a:ext cx="231109" cy="24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747452" y="5340000"/>
            <a:ext cx="393742" cy="24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56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255" y="2023745"/>
            <a:ext cx="3131820" cy="1374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46975" y="2994610"/>
            <a:ext cx="247537" cy="27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32330" y="2994610"/>
            <a:ext cx="266578" cy="26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489190" y="2994610"/>
            <a:ext cx="399867" cy="27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029960" y="2999740"/>
            <a:ext cx="35560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animBg="1"/>
      <p:bldP spid="15" grpId="0" animBg="1"/>
      <p:bldP spid="16" grpId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9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515" y="2323465"/>
            <a:ext cx="202819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040" y="2891155"/>
            <a:ext cx="364998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44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743" y="3739573"/>
            <a:ext cx="2532495" cy="323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1685" y="3758630"/>
            <a:ext cx="1047272" cy="26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264" y="4406586"/>
            <a:ext cx="1370975" cy="323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08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43504" y="3280358"/>
            <a:ext cx="2018380" cy="33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3504" y="3956379"/>
            <a:ext cx="3551206" cy="32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95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115" y="2452597"/>
            <a:ext cx="2522975" cy="333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115" y="3119356"/>
            <a:ext cx="3551206" cy="333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3157" y="4519551"/>
            <a:ext cx="361785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05"/>
          <a:stretch>
            <a:fillRect/>
          </a:stretch>
        </p:blipFill>
        <p:spPr>
          <a:xfrm>
            <a:off x="720090" y="899795"/>
            <a:ext cx="10056585" cy="482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05487" y="3500092"/>
            <a:ext cx="1837487" cy="342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86446" y="4176306"/>
            <a:ext cx="2018380" cy="33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86446" y="4852520"/>
            <a:ext cx="3551206" cy="32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1280"/>
            <a:ext cx="11520000" cy="4104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94396" y="2571628"/>
            <a:ext cx="3027570" cy="27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99057" y="3285856"/>
            <a:ext cx="1570909" cy="27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0495" y="3533455"/>
            <a:ext cx="238016" cy="26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5652" y="3523932"/>
            <a:ext cx="247537" cy="27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08578" y="4009607"/>
            <a:ext cx="1561388" cy="26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38528" y="4742881"/>
            <a:ext cx="437950" cy="27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55983" y="4742881"/>
            <a:ext cx="409388" cy="27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40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8611" y="919076"/>
            <a:ext cx="780694" cy="33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6181" y="919076"/>
            <a:ext cx="399867" cy="33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78677" y="919076"/>
            <a:ext cx="1028231" cy="33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305" y="1643987"/>
            <a:ext cx="1256727" cy="343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42314" y="2378436"/>
            <a:ext cx="1504264" cy="33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94314" y="2416589"/>
            <a:ext cx="323702" cy="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60429" y="2378436"/>
            <a:ext cx="1513785" cy="33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21950" y="2416589"/>
            <a:ext cx="314181" cy="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43239" y="3875948"/>
            <a:ext cx="323702" cy="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14905" y="3756660"/>
            <a:ext cx="127762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22950" y="3733800"/>
            <a:ext cx="50101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31580" y="3722370"/>
            <a:ext cx="47117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43570" y="4600859"/>
            <a:ext cx="1570909" cy="26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613619" y="4600859"/>
            <a:ext cx="1361454" cy="26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784000" y="4600859"/>
            <a:ext cx="1570909" cy="26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53090" y="5325770"/>
            <a:ext cx="1561388" cy="27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85057" y="5325770"/>
            <a:ext cx="1390016" cy="26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793520" y="5325770"/>
            <a:ext cx="1561387" cy="27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  <p:bldP spid="15" grpId="0" bldLvl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99645"/>
            <a:ext cx="11520000" cy="4207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08557" y="1782819"/>
            <a:ext cx="314181" cy="24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0177" y="1782819"/>
            <a:ext cx="314181" cy="24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0127" y="1782819"/>
            <a:ext cx="314181" cy="24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39664" y="1782819"/>
            <a:ext cx="314181" cy="24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10410" y="3509645"/>
            <a:ext cx="36957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94780" y="3509645"/>
            <a:ext cx="36766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10410" y="4368800"/>
            <a:ext cx="34734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03035" y="4464050"/>
            <a:ext cx="342900" cy="16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63040" y="1757045"/>
            <a:ext cx="31432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5964555" y="1760220"/>
            <a:ext cx="31432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849065"/>
            <a:ext cx="11520000" cy="2009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6093449" y="5191850"/>
            <a:ext cx="409388" cy="26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10101648" y="5191850"/>
            <a:ext cx="437950" cy="26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3741846" y="6267814"/>
            <a:ext cx="437950" cy="27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2" grpId="0" bldLvl="0" animBg="1"/>
      <p:bldP spid="1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36500"/>
            <a:ext cx="11520000" cy="4371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61199" y="1855619"/>
            <a:ext cx="361785" cy="34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8803" y="2617577"/>
            <a:ext cx="314181" cy="24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61199" y="3284291"/>
            <a:ext cx="361785" cy="34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8803" y="4046249"/>
            <a:ext cx="314181" cy="25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61199" y="4712963"/>
            <a:ext cx="361785" cy="35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0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9603" y="1691659"/>
            <a:ext cx="390347" cy="33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1024" y="3122369"/>
            <a:ext cx="399867" cy="34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88661" y="4553079"/>
            <a:ext cx="390346" cy="34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90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84396" y="1176185"/>
            <a:ext cx="390347" cy="342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03305" y="2671396"/>
            <a:ext cx="390347" cy="342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92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1322" y="1758647"/>
            <a:ext cx="437950" cy="27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8545" y="1758647"/>
            <a:ext cx="437950" cy="27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5768" y="1758647"/>
            <a:ext cx="247537" cy="27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83272" y="1758647"/>
            <a:ext cx="409388" cy="27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81322" y="2464645"/>
            <a:ext cx="247537" cy="27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47107" y="2464645"/>
            <a:ext cx="409388" cy="27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4330" y="2464645"/>
            <a:ext cx="399867" cy="27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64231" y="2464645"/>
            <a:ext cx="428429" cy="27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35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1910082" y="3400707"/>
            <a:ext cx="238016" cy="26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414677" y="3419796"/>
            <a:ext cx="314181" cy="2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04958" y="3391162"/>
            <a:ext cx="238016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852297" y="3400707"/>
            <a:ext cx="409388" cy="26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690115" y="3362528"/>
            <a:ext cx="390347" cy="32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127404" y="3448430"/>
            <a:ext cx="238015" cy="26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32000" y="3467520"/>
            <a:ext cx="304661" cy="25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222280" y="3438886"/>
            <a:ext cx="238016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698314" y="3448430"/>
            <a:ext cx="361785" cy="29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317157" y="3438886"/>
            <a:ext cx="238016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164495" y="3448430"/>
            <a:ext cx="390347" cy="26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992793" y="3410251"/>
            <a:ext cx="390347" cy="334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63</cp:revision>
  <dcterms:created xsi:type="dcterms:W3CDTF">2015-09-16T06:44:00Z</dcterms:created>
  <dcterms:modified xsi:type="dcterms:W3CDTF">2023-08-23T16:29:42Z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