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7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20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9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5.png"/><Relationship Id="rId2" Type="http://schemas.openxmlformats.org/officeDocument/2006/relationships/tags" Target="../tags/tag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7.png"/><Relationship Id="rId2" Type="http://schemas.openxmlformats.org/officeDocument/2006/relationships/tags" Target="../tags/tag4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07"/>
          <a:stretch>
            <a:fillRect/>
          </a:stretch>
        </p:blipFill>
        <p:spPr>
          <a:xfrm>
            <a:off x="1919605" y="2435860"/>
            <a:ext cx="8350250" cy="1986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91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56099" y="3110078"/>
            <a:ext cx="199933" cy="2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3884" y="3624493"/>
            <a:ext cx="152330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60297" y="3691176"/>
            <a:ext cx="152330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7603" y="4138907"/>
            <a:ext cx="209454" cy="20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22726" t="30583" r="25694" b="26618"/>
          <a:stretch>
            <a:fillRect/>
          </a:stretch>
        </p:blipFill>
        <p:spPr>
          <a:xfrm>
            <a:off x="5490845" y="3429000"/>
            <a:ext cx="27305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0" y="765380"/>
            <a:ext cx="11520000" cy="4798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0671" y="4516637"/>
            <a:ext cx="2189752" cy="33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4572" y="4516637"/>
            <a:ext cx="2189752" cy="33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0671" y="5154541"/>
            <a:ext cx="3551206" cy="32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4093" y="5154541"/>
            <a:ext cx="3551206" cy="32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5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743" y="2366640"/>
            <a:ext cx="3037090" cy="32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785" y="3052342"/>
            <a:ext cx="3551206" cy="32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5740"/>
            <a:ext cx="11520000" cy="2582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072515" y="5067300"/>
            <a:ext cx="301053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072515" y="5685790"/>
            <a:ext cx="284797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18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380" y="2259330"/>
            <a:ext cx="300164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3380" y="2846070"/>
            <a:ext cx="548830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789250"/>
            <a:ext cx="11520000" cy="2586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631950" y="4614545"/>
            <a:ext cx="248348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4983537" y="4676980"/>
            <a:ext cx="1066314" cy="26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631950" y="5211445"/>
            <a:ext cx="255587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641475" y="5819775"/>
            <a:ext cx="434594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69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636" y="1711949"/>
            <a:ext cx="4560396" cy="31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115" y="2399718"/>
            <a:ext cx="2189752" cy="32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115" y="3058829"/>
            <a:ext cx="4893619" cy="32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89586" y="3058829"/>
            <a:ext cx="1980297" cy="334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26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19008" y="1671963"/>
            <a:ext cx="399867" cy="34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3570" y="1671963"/>
            <a:ext cx="771173" cy="34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07305" y="1671963"/>
            <a:ext cx="399867" cy="34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8958" y="2367683"/>
            <a:ext cx="428429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12561" y="2367683"/>
            <a:ext cx="399867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79206" y="3025282"/>
            <a:ext cx="247537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90909" y="3682880"/>
            <a:ext cx="257057" cy="2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76000" y="4330948"/>
            <a:ext cx="257057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36462" y="4330948"/>
            <a:ext cx="257057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364099" y="4292826"/>
            <a:ext cx="399867" cy="333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71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4297" y="1119029"/>
            <a:ext cx="428429" cy="276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8720" y="982345"/>
            <a:ext cx="69151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3700" y="1660525"/>
            <a:ext cx="170561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93455" y="1713230"/>
            <a:ext cx="160401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33955" y="2816225"/>
            <a:ext cx="129857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22215" y="2959100"/>
            <a:ext cx="97472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98305" y="2959100"/>
            <a:ext cx="120332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32635" y="4613910"/>
            <a:ext cx="35433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56225" y="4613910"/>
            <a:ext cx="35179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81820" y="4613910"/>
            <a:ext cx="37846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32635" y="5394960"/>
            <a:ext cx="38227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099175" y="5490210"/>
            <a:ext cx="342900" cy="17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264650" y="5393690"/>
            <a:ext cx="38100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51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80859" y="1786423"/>
            <a:ext cx="437950" cy="27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6776" y="1786423"/>
            <a:ext cx="437950" cy="27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7421" y="2444091"/>
            <a:ext cx="428429" cy="27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2578" y="2444091"/>
            <a:ext cx="390347" cy="27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2942" y="3568800"/>
            <a:ext cx="247537" cy="27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26214" y="3530674"/>
            <a:ext cx="399867" cy="33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76805" y="4625340"/>
            <a:ext cx="37973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20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21223" y="1682304"/>
            <a:ext cx="314181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73619" y="2273803"/>
            <a:ext cx="361785" cy="34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21223" y="2960705"/>
            <a:ext cx="314181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73619" y="3552204"/>
            <a:ext cx="361785" cy="35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73619" y="4200945"/>
            <a:ext cx="361785" cy="34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35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74809" y="1596222"/>
            <a:ext cx="390347" cy="34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6528" y="3980544"/>
            <a:ext cx="399867" cy="34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64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0909" y="947698"/>
            <a:ext cx="399867" cy="34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2628" y="2226017"/>
            <a:ext cx="399867" cy="34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16892" y="4372448"/>
            <a:ext cx="399867" cy="34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43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2628" y="2452903"/>
            <a:ext cx="238016" cy="266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6628" y="2443376"/>
            <a:ext cx="437950" cy="27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1041" y="2443376"/>
            <a:ext cx="409388" cy="27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59504" y="2443376"/>
            <a:ext cx="238016" cy="27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1945" y="3081655"/>
            <a:ext cx="65405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75885" y="3091180"/>
            <a:ext cx="57404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51115" y="3081655"/>
            <a:ext cx="48895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59770" y="3081655"/>
            <a:ext cx="55308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90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6528" y="1671462"/>
            <a:ext cx="428429" cy="26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2809" y="1671462"/>
            <a:ext cx="437950" cy="26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68958" y="1671462"/>
            <a:ext cx="352263" cy="26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61840" y="2471420"/>
            <a:ext cx="2239010" cy="300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01125" y="2310765"/>
            <a:ext cx="2089785" cy="304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7580" y="2871470"/>
            <a:ext cx="1691005" cy="189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64</cp:revision>
  <dcterms:created xsi:type="dcterms:W3CDTF">2015-09-16T06:44:00Z</dcterms:created>
  <dcterms:modified xsi:type="dcterms:W3CDTF">2023-08-23T18:11:27Z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