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21.png"/><Relationship Id="rId5" Type="http://schemas.openxmlformats.org/officeDocument/2006/relationships/tags" Target="../tags/tag8.xml"/><Relationship Id="rId10" Type="http://schemas.openxmlformats.org/officeDocument/2006/relationships/image" Target="../media/image20.png"/><Relationship Id="rId4" Type="http://schemas.openxmlformats.org/officeDocument/2006/relationships/tags" Target="../tags/tag7.xml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493215"/>
            <a:ext cx="11520000" cy="228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2905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2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9425" y="981075"/>
            <a:ext cx="10567035" cy="440626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033270" y="2745105"/>
            <a:ext cx="4711065" cy="104394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279650" y="2505075"/>
            <a:ext cx="2026920" cy="135636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663690" y="2588895"/>
            <a:ext cx="2961005" cy="127254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577715" y="2637155"/>
            <a:ext cx="5478780" cy="120332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24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0630" y="3935095"/>
            <a:ext cx="118110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8235" y="4007485"/>
            <a:ext cx="91313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5390" y="4007485"/>
            <a:ext cx="102044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1095" y="4006850"/>
            <a:ext cx="88455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14275"/>
            <a:ext cx="11520000" cy="291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85925" y="3171190"/>
            <a:ext cx="109410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5055" y="3171825"/>
            <a:ext cx="106108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4550" y="3171825"/>
            <a:ext cx="101155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56455" y="1471295"/>
            <a:ext cx="1468120" cy="14535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112760" y="1471295"/>
            <a:ext cx="1468120" cy="145351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3616530"/>
            <a:ext cx="11520000" cy="3151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2512695" y="6129655"/>
            <a:ext cx="9645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5045710" y="6104255"/>
            <a:ext cx="96964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7587615" y="6093460"/>
            <a:ext cx="97790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10034270" y="6129020"/>
            <a:ext cx="92519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80550" y="4437380"/>
            <a:ext cx="1451610" cy="147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02"/>
          <a:stretch>
            <a:fillRect/>
          </a:stretch>
        </p:blipFill>
        <p:spPr>
          <a:xfrm>
            <a:off x="720090" y="899795"/>
            <a:ext cx="10344875" cy="500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4118876" y="5014529"/>
            <a:ext cx="371305" cy="2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697983" y="5052626"/>
            <a:ext cx="380827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490842" y="5405028"/>
            <a:ext cx="399867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74611" y="5414552"/>
            <a:ext cx="380827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0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5867" y="1900014"/>
            <a:ext cx="409388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0033" y="1900014"/>
            <a:ext cx="238016" cy="27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4694" y="2690501"/>
            <a:ext cx="428429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4776" y="3480989"/>
            <a:ext cx="171371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1338" y="3480989"/>
            <a:ext cx="161851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2561" y="4271476"/>
            <a:ext cx="238016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3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8380" y="1042956"/>
            <a:ext cx="437950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7685" y="1004834"/>
            <a:ext cx="390346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5504" y="1805389"/>
            <a:ext cx="752132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0297" y="2625004"/>
            <a:ext cx="161851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4628" y="2625004"/>
            <a:ext cx="399867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60099" y="2625004"/>
            <a:ext cx="171371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4429" y="2625004"/>
            <a:ext cx="399867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0677" y="3416028"/>
            <a:ext cx="428429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70677" y="4207053"/>
            <a:ext cx="238016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70677" y="4988547"/>
            <a:ext cx="428429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65440" y="5779770"/>
            <a:ext cx="53975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76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57818" y="4776821"/>
            <a:ext cx="238016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3454" y="4776821"/>
            <a:ext cx="161851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90181" y="4776821"/>
            <a:ext cx="418909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08628" y="4776821"/>
            <a:ext cx="247537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93917" y="4776821"/>
            <a:ext cx="418909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60033" y="4776821"/>
            <a:ext cx="238016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35801" y="4776821"/>
            <a:ext cx="238016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E21B777-13F2-D3BF-3E46-4FAD24F4C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674882"/>
            <a:ext cx="1440161" cy="64327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51ADA57-BCCE-90A0-7547-ABF7C0281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0100" y="3674882"/>
            <a:ext cx="1440161" cy="64327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9E6E4E7-4ACC-22D1-A15C-41CAA09F0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665" y="3674882"/>
            <a:ext cx="1440161" cy="64327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1FC9274-56B1-A58B-A5F6-6306AB02B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8049" y="3674882"/>
            <a:ext cx="1440161" cy="643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0907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87805" y="1724660"/>
            <a:ext cx="9013190" cy="49441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585720" y="2271395"/>
            <a:ext cx="4518660" cy="101409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276850" y="2292350"/>
            <a:ext cx="3987800" cy="92075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848860" y="2277110"/>
            <a:ext cx="2399665" cy="89154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648585" y="2277110"/>
            <a:ext cx="6760210" cy="96456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02915" y="4701540"/>
            <a:ext cx="3885565" cy="103187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109845" y="4618355"/>
            <a:ext cx="4730750" cy="104330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046980" y="4725035"/>
            <a:ext cx="1985645" cy="101981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460625" y="4509135"/>
            <a:ext cx="6659880" cy="126682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4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4925" y="1652388"/>
            <a:ext cx="390347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0247" y="3052402"/>
            <a:ext cx="390347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6479" y="4461939"/>
            <a:ext cx="399867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21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9190" y="919055"/>
            <a:ext cx="399867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7173" y="2319599"/>
            <a:ext cx="399867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5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1445" y="4003675"/>
            <a:ext cx="107696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8735" y="3869055"/>
            <a:ext cx="107759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5390" y="3961765"/>
            <a:ext cx="91503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12045" y="4004310"/>
            <a:ext cx="80264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1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4581525"/>
            <a:ext cx="767270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2023-08-27T06:36:40Z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