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24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3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3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2349070"/>
            <a:ext cx="11520000" cy="2209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295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47371" y="2423950"/>
            <a:ext cx="2484892" cy="295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65157" y="2423950"/>
            <a:ext cx="1847008" cy="295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821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86181" y="3501653"/>
            <a:ext cx="418909" cy="362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99173" y="3558832"/>
            <a:ext cx="257057" cy="266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86181" y="4206863"/>
            <a:ext cx="418909" cy="362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75669" y="4206863"/>
            <a:ext cx="418909" cy="362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69487" y="4264043"/>
            <a:ext cx="228495" cy="266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569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47107" y="3308811"/>
            <a:ext cx="3484561" cy="85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4160" y="5373370"/>
            <a:ext cx="8490585" cy="1087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0596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783696" y="1905714"/>
            <a:ext cx="228506" cy="25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41220" y="5663565"/>
            <a:ext cx="5141595" cy="34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41220" y="6285230"/>
            <a:ext cx="5287645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621235"/>
            <a:ext cx="113876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80327" y="2701235"/>
            <a:ext cx="423507" cy="272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47240" y="2701235"/>
            <a:ext cx="423507" cy="272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29620" y="3369470"/>
            <a:ext cx="423507" cy="272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97946" y="4009470"/>
            <a:ext cx="781135" cy="329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72984" y="4047117"/>
            <a:ext cx="423507" cy="272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92228" y="6032999"/>
            <a:ext cx="6992571" cy="329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81"/>
          <a:stretch>
            <a:fillRect/>
          </a:stretch>
        </p:blipFill>
        <p:spPr>
          <a:xfrm>
            <a:off x="720090" y="899795"/>
            <a:ext cx="8976450" cy="3520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028690" y="3820160"/>
            <a:ext cx="48133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014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56826" y="1796053"/>
            <a:ext cx="771173" cy="324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23867" y="2510989"/>
            <a:ext cx="780694" cy="33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76066" y="3216393"/>
            <a:ext cx="399867" cy="343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00085" y="3143885"/>
            <a:ext cx="677545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90135" y="4549775"/>
            <a:ext cx="548005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97845" y="4539615"/>
            <a:ext cx="32766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28264" y="5389798"/>
            <a:ext cx="428429" cy="276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97785" y="5389798"/>
            <a:ext cx="428429" cy="266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351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85851" y="2137685"/>
            <a:ext cx="238016" cy="266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84330" y="2137685"/>
            <a:ext cx="238016" cy="266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3594735"/>
            <a:ext cx="548640" cy="5607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088255" y="3594735"/>
            <a:ext cx="548640" cy="56070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336405" y="3594735"/>
            <a:ext cx="560070" cy="572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223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61553" y="1834136"/>
            <a:ext cx="390347" cy="333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62016" y="2539505"/>
            <a:ext cx="771173" cy="343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69619" y="2539505"/>
            <a:ext cx="771173" cy="343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85190" y="3559429"/>
            <a:ext cx="390347" cy="343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83933" y="4283862"/>
            <a:ext cx="761652" cy="343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00175" y="5751830"/>
            <a:ext cx="281305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07702" y="5751791"/>
            <a:ext cx="399867" cy="266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5353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78235" y="2080260"/>
            <a:ext cx="457200" cy="31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78870" y="3013075"/>
            <a:ext cx="384810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78235" y="3604895"/>
            <a:ext cx="374650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325860" y="4279900"/>
            <a:ext cx="379730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325860" y="4919345"/>
            <a:ext cx="371475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920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75450" y="1714500"/>
            <a:ext cx="453390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46290" y="3371850"/>
            <a:ext cx="438150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80660" y="4660900"/>
            <a:ext cx="421640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364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42578" y="1100112"/>
            <a:ext cx="399867" cy="343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53090" y="4139909"/>
            <a:ext cx="399867" cy="343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667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35669" y="2014566"/>
            <a:ext cx="361785" cy="342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42314" y="2671875"/>
            <a:ext cx="361785" cy="342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488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13487" y="1776697"/>
            <a:ext cx="209454" cy="228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69755" y="2362200"/>
            <a:ext cx="268605" cy="30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14479" y="3053627"/>
            <a:ext cx="285619" cy="219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47107" y="3615857"/>
            <a:ext cx="285619" cy="171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13157" y="3606328"/>
            <a:ext cx="295140" cy="171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86181" y="4044676"/>
            <a:ext cx="295140" cy="171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31735" y="4073264"/>
            <a:ext cx="295140" cy="161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021355" y="4073264"/>
            <a:ext cx="295140" cy="161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81123" y="4759376"/>
            <a:ext cx="266578" cy="247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013487" y="5007138"/>
            <a:ext cx="209454" cy="238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469487" y="5007138"/>
            <a:ext cx="218975" cy="238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64</cp:revision>
  <dcterms:created xsi:type="dcterms:W3CDTF">2015-09-16T06:44:00Z</dcterms:created>
  <dcterms:modified xsi:type="dcterms:W3CDTF">2023-08-23T17:29:05Z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