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6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image" Target="../media/image13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8.png"/><Relationship Id="rId2" Type="http://schemas.openxmlformats.org/officeDocument/2006/relationships/tags" Target="../tags/tag1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6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328750"/>
            <a:ext cx="11520000" cy="2203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86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2165" y="3359785"/>
            <a:ext cx="30988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8942" y="3475596"/>
            <a:ext cx="314181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4840" y="3408680"/>
            <a:ext cx="33147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2910" y="3408680"/>
            <a:ext cx="39751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2550" y="3408680"/>
            <a:ext cx="41910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79735" y="3408821"/>
            <a:ext cx="390346" cy="343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017770" y="3429000"/>
            <a:ext cx="31432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086430"/>
            <a:ext cx="11520000" cy="2345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3336290" y="5888355"/>
            <a:ext cx="34798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3876065" y="6002784"/>
            <a:ext cx="314181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4476115" y="5888355"/>
            <a:ext cx="28956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5285105" y="5930900"/>
            <a:ext cx="43815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6151245" y="5735320"/>
            <a:ext cx="50990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8" grpId="0" bldLvl="0" animBg="1"/>
      <p:bldP spid="9" grpId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65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1729190" y="4417246"/>
            <a:ext cx="2027900" cy="33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73530" y="5055870"/>
            <a:ext cx="371602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36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743" y="2615872"/>
            <a:ext cx="2532495" cy="33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2644" y="2644470"/>
            <a:ext cx="1075834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515" y="3242310"/>
            <a:ext cx="263842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15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785" y="3017640"/>
            <a:ext cx="3513123" cy="34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785" y="3656748"/>
            <a:ext cx="3684495" cy="34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264" y="4295856"/>
            <a:ext cx="7235702" cy="34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7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69085" y="3277870"/>
            <a:ext cx="223964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69720" y="3992880"/>
            <a:ext cx="530034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591890"/>
            <a:ext cx="11520000" cy="1858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641475" y="5318760"/>
            <a:ext cx="277050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4973955" y="5348605"/>
            <a:ext cx="121920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641475" y="6032500"/>
            <a:ext cx="118554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35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157" y="1626002"/>
            <a:ext cx="4550876" cy="31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595" y="2285135"/>
            <a:ext cx="2027900" cy="31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636" y="2906058"/>
            <a:ext cx="5217322" cy="32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2330" y="2906058"/>
            <a:ext cx="1980297" cy="33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78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5420" y="2966720"/>
            <a:ext cx="341947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2235" y="2966720"/>
            <a:ext cx="38989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3045" y="2977515"/>
            <a:ext cx="29464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9225" y="3740785"/>
            <a:ext cx="172339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5785" y="3657600"/>
            <a:ext cx="174434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89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3851" y="1757046"/>
            <a:ext cx="399867" cy="33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5983" y="1757046"/>
            <a:ext cx="771173" cy="33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00625" y="1621155"/>
            <a:ext cx="70421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2430" y="2439670"/>
            <a:ext cx="52578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37454" y="2537911"/>
            <a:ext cx="390347" cy="33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98115" y="2537911"/>
            <a:ext cx="1142479" cy="33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99280" y="3168015"/>
            <a:ext cx="174942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98710" y="3328299"/>
            <a:ext cx="1513785" cy="32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11120" y="5128260"/>
            <a:ext cx="34036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70600" y="5156835"/>
            <a:ext cx="352425" cy="1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334500" y="5128260"/>
            <a:ext cx="38290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  <p:bldP spid="9" grpId="0" bldLvl="0" animBg="1"/>
      <p:bldP spid="11" grpId="0" animBg="1"/>
      <p:bldP spid="12" grpId="0" animBg="1"/>
      <p:bldP spid="15" grpId="0" bldLvl="0" animBg="1"/>
      <p:bldP spid="16" grpId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32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652" y="2196673"/>
            <a:ext cx="314181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4148" y="2196673"/>
            <a:ext cx="314181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9206" y="2196673"/>
            <a:ext cx="314181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0120" y="4028440"/>
            <a:ext cx="33845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3885" y="4028440"/>
            <a:ext cx="32575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3917" y="4103546"/>
            <a:ext cx="247537" cy="2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73818" y="4103546"/>
            <a:ext cx="238016" cy="2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561768" y="2196673"/>
            <a:ext cx="314181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653485"/>
            <a:ext cx="11520000" cy="1375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7155988" y="4901808"/>
            <a:ext cx="418909" cy="26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9193410" y="5675431"/>
            <a:ext cx="247537" cy="27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animBg="1"/>
      <p:bldP spid="10" grpId="0" animBg="1"/>
      <p:bldP spid="2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6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21223" y="2445430"/>
            <a:ext cx="314181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73619" y="3084589"/>
            <a:ext cx="361785" cy="34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21223" y="3819146"/>
            <a:ext cx="314181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21223" y="4506004"/>
            <a:ext cx="314181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21223" y="5183322"/>
            <a:ext cx="314181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69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8363" y="1892677"/>
            <a:ext cx="399867" cy="343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3570" y="3267153"/>
            <a:ext cx="399867" cy="343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56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4280" y="1080919"/>
            <a:ext cx="390346" cy="33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7057" y="2452095"/>
            <a:ext cx="399867" cy="33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611" y="4508860"/>
            <a:ext cx="399867" cy="34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91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9884" y="1995512"/>
            <a:ext cx="409388" cy="2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7107" y="1995512"/>
            <a:ext cx="409388" cy="2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5768" y="1995512"/>
            <a:ext cx="428429" cy="2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64231" y="1995512"/>
            <a:ext cx="428429" cy="2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0842" y="2681399"/>
            <a:ext cx="428429" cy="2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18545" y="2681399"/>
            <a:ext cx="428429" cy="2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5768" y="2681399"/>
            <a:ext cx="428429" cy="2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45123" y="2681399"/>
            <a:ext cx="428429" cy="2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09884" y="3367285"/>
            <a:ext cx="399867" cy="2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18545" y="3367285"/>
            <a:ext cx="437950" cy="2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65289" y="3367285"/>
            <a:ext cx="428429" cy="2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54710" y="3367285"/>
            <a:ext cx="380826" cy="2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81322" y="4053172"/>
            <a:ext cx="437950" cy="2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18545" y="4053172"/>
            <a:ext cx="437950" cy="2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55768" y="4053172"/>
            <a:ext cx="428429" cy="2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145123" y="4053172"/>
            <a:ext cx="428429" cy="2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125425"/>
            <a:ext cx="11520000" cy="2703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5430" y="2536825"/>
            <a:ext cx="48704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0245" y="2547620"/>
            <a:ext cx="40894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9965" y="2565400"/>
            <a:ext cx="58991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9740" y="2629535"/>
            <a:ext cx="33210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04555" y="2565400"/>
            <a:ext cx="35179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18420" y="2598420"/>
            <a:ext cx="47371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5430" y="3278505"/>
            <a:ext cx="33083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0245" y="3278505"/>
            <a:ext cx="37147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53635" y="3340100"/>
            <a:ext cx="44386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09740" y="3257550"/>
            <a:ext cx="40513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04555" y="3278505"/>
            <a:ext cx="29781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18420" y="3278505"/>
            <a:ext cx="47434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63</cp:revision>
  <dcterms:created xsi:type="dcterms:W3CDTF">2015-09-16T06:44:00Z</dcterms:created>
  <dcterms:modified xsi:type="dcterms:W3CDTF">2023-08-23T17:29:03Z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