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2" r:id="rId4"/>
    <p:sldId id="341" r:id="rId5"/>
    <p:sldId id="340" r:id="rId6"/>
    <p:sldId id="339" r:id="rId7"/>
    <p:sldId id="337" r:id="rId8"/>
    <p:sldId id="336" r:id="rId9"/>
    <p:sldId id="335" r:id="rId10"/>
    <p:sldId id="334" r:id="rId11"/>
    <p:sldId id="333" r:id="rId12"/>
    <p:sldId id="331" r:id="rId13"/>
    <p:sldId id="330" r:id="rId14"/>
    <p:sldId id="329" r:id="rId15"/>
    <p:sldId id="327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3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image" Target="../media/image14.png"/><Relationship Id="rId3" Type="http://schemas.openxmlformats.org/officeDocument/2006/relationships/tags" Target="../tags/tag4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18.png"/><Relationship Id="rId2" Type="http://schemas.openxmlformats.org/officeDocument/2006/relationships/tags" Target="../tags/tag6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20.png"/><Relationship Id="rId2" Type="http://schemas.openxmlformats.org/officeDocument/2006/relationships/tags" Target="../tags/tag10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7.png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454"/>
          <a:stretch>
            <a:fillRect/>
          </a:stretch>
        </p:blipFill>
        <p:spPr>
          <a:xfrm>
            <a:off x="2639695" y="2420620"/>
            <a:ext cx="6906260" cy="2108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90" y="828245"/>
            <a:ext cx="11520000" cy="3358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6050" y="2997200"/>
            <a:ext cx="9608820" cy="1181100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93"/>
          <a:stretch>
            <a:fillRect/>
          </a:stretch>
        </p:blipFill>
        <p:spPr>
          <a:xfrm>
            <a:off x="1271905" y="4364990"/>
            <a:ext cx="10369005" cy="2245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3870955" y="5330594"/>
            <a:ext cx="2199272" cy="1175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996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405" y="2834005"/>
            <a:ext cx="334010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2480" y="2847340"/>
            <a:ext cx="40830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81120" y="2847340"/>
            <a:ext cx="321310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71035" y="2847340"/>
            <a:ext cx="39052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91173" y="3352473"/>
            <a:ext cx="209454" cy="22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90975" y="3352473"/>
            <a:ext cx="371305" cy="22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09421" y="3352473"/>
            <a:ext cx="218975" cy="22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99702" y="3352473"/>
            <a:ext cx="390347" cy="22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13289" y="3342930"/>
            <a:ext cx="371306" cy="23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165487" y="3352473"/>
            <a:ext cx="409388" cy="22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107702" y="3342930"/>
            <a:ext cx="218975" cy="23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697983" y="3352473"/>
            <a:ext cx="390347" cy="22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030" y="1073990"/>
            <a:ext cx="11520000" cy="4026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188720" y="3200400"/>
            <a:ext cx="250634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36650" y="3928745"/>
            <a:ext cx="270637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6640" y="4570095"/>
            <a:ext cx="768477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465" y="699340"/>
            <a:ext cx="11520000" cy="2750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5980" y="2292985"/>
            <a:ext cx="2833370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980" y="2934970"/>
            <a:ext cx="249428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3572715"/>
            <a:ext cx="11520000" cy="3121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894080" y="4889500"/>
            <a:ext cx="260604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4416425" y="5000625"/>
            <a:ext cx="1183640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903605" y="5621655"/>
            <a:ext cx="2830195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806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3855" y="1550035"/>
            <a:ext cx="235521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43380" y="2131695"/>
            <a:ext cx="408051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3140915"/>
            <a:ext cx="11520000" cy="1888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631630" y="3970659"/>
            <a:ext cx="2532495" cy="314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641150" y="4619194"/>
            <a:ext cx="2551537" cy="324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509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115" y="1663261"/>
            <a:ext cx="3227504" cy="32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595" y="2340655"/>
            <a:ext cx="2027900" cy="31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4115" y="2989427"/>
            <a:ext cx="3551206" cy="32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56694" y="2989427"/>
            <a:ext cx="1980297" cy="333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401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04363" y="2262497"/>
            <a:ext cx="752132" cy="333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68958" y="2262497"/>
            <a:ext cx="399867" cy="333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51834" y="2910398"/>
            <a:ext cx="380826" cy="333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21619" y="2910398"/>
            <a:ext cx="380826" cy="333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57223" y="3596411"/>
            <a:ext cx="599801" cy="266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89256" y="3596411"/>
            <a:ext cx="428429" cy="266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81123" y="4854102"/>
            <a:ext cx="1132958" cy="333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84859" y="4873158"/>
            <a:ext cx="399867" cy="295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02909" y="4854102"/>
            <a:ext cx="780694" cy="333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138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56826" y="1138417"/>
            <a:ext cx="428429" cy="267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55305" y="1138417"/>
            <a:ext cx="247537" cy="267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14905" y="2693035"/>
            <a:ext cx="352425" cy="121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20055" y="2597150"/>
            <a:ext cx="35687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64015" y="2607310"/>
            <a:ext cx="377190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33983" y="3942203"/>
            <a:ext cx="247537" cy="276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03570" y="3942203"/>
            <a:ext cx="247537" cy="276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33983" y="4590697"/>
            <a:ext cx="257057" cy="267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38195" y="4432935"/>
            <a:ext cx="47879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36280" y="4467860"/>
            <a:ext cx="40005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021570" y="4542790"/>
            <a:ext cx="34290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animBg="1"/>
      <p:bldP spid="10" grpId="0" animBg="1"/>
      <p:bldP spid="11" grpId="0" animBg="1"/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629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98909" y="1100104"/>
            <a:ext cx="437950" cy="26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05289" y="1738531"/>
            <a:ext cx="437950" cy="276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27404" y="2386487"/>
            <a:ext cx="247537" cy="276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12561" y="2386487"/>
            <a:ext cx="437950" cy="276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99900" y="3043972"/>
            <a:ext cx="428429" cy="26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483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73619" y="1692762"/>
            <a:ext cx="361785" cy="35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21223" y="2390011"/>
            <a:ext cx="314181" cy="25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73619" y="2991747"/>
            <a:ext cx="361785" cy="343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3572715"/>
            <a:ext cx="11520000" cy="1155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1387867" y="3725501"/>
            <a:ext cx="314181" cy="248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1330743" y="4317549"/>
            <a:ext cx="371305" cy="343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923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99305" y="1814245"/>
            <a:ext cx="399867" cy="333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51438" y="3461792"/>
            <a:ext cx="399867" cy="342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94512" y="4747449"/>
            <a:ext cx="390347" cy="342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55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98690" y="1020445"/>
            <a:ext cx="50355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60495" y="3047786"/>
            <a:ext cx="399867" cy="343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595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42945" y="2231390"/>
            <a:ext cx="55372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80075" y="2303780"/>
            <a:ext cx="58610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36890" y="2436495"/>
            <a:ext cx="547370" cy="32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83272" y="2436276"/>
            <a:ext cx="409388" cy="27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61945" y="2944495"/>
            <a:ext cx="76581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89575" y="2978785"/>
            <a:ext cx="77597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36865" y="3075305"/>
            <a:ext cx="580390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955020" y="3075305"/>
            <a:ext cx="50800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18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76830" y="1748790"/>
            <a:ext cx="561975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37300" y="1664970"/>
            <a:ext cx="623570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88295" y="1664970"/>
            <a:ext cx="528320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78275" y="2461260"/>
            <a:ext cx="2011045" cy="251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1060" y="2510790"/>
            <a:ext cx="1821180" cy="234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24470" y="2317750"/>
            <a:ext cx="3192780" cy="236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NTFhM2RhYzI2NWUwNWU0YjBjZDk5MTExNzY5ZDMyYT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63</cp:revision>
  <dcterms:created xsi:type="dcterms:W3CDTF">2015-09-16T06:44:00Z</dcterms:created>
  <dcterms:modified xsi:type="dcterms:W3CDTF">2023-08-23T17:57:29Z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