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tags" Target="../tags/tag6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421460"/>
            <a:ext cx="11520000" cy="2263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4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0842" y="2471890"/>
            <a:ext cx="209454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7685" y="3176859"/>
            <a:ext cx="218975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155" y="3964305"/>
            <a:ext cx="29527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3470" y="3995420"/>
            <a:ext cx="38227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6740" y="4399915"/>
            <a:ext cx="35687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6830" y="4439920"/>
            <a:ext cx="442595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0842" y="5072653"/>
            <a:ext cx="209454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0" y="5013325"/>
            <a:ext cx="25971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39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1924050"/>
            <a:ext cx="5232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2925" y="2400300"/>
            <a:ext cx="62071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5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3322" y="1691703"/>
            <a:ext cx="790214" cy="33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0578" y="1920630"/>
            <a:ext cx="218975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4892" y="2397559"/>
            <a:ext cx="799735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4264" y="3484960"/>
            <a:ext cx="266578" cy="1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2842" y="3427728"/>
            <a:ext cx="247537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2727" y="3876042"/>
            <a:ext cx="238016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0859" y="4591437"/>
            <a:ext cx="238016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2445" y="5121910"/>
            <a:ext cx="70040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10761345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975610"/>
            <a:ext cx="10761345" cy="388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87805" y="3645535"/>
            <a:ext cx="8735060" cy="31184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43810" y="5185410"/>
            <a:ext cx="2184400" cy="105219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932680" y="5112385"/>
            <a:ext cx="4043680" cy="112522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637790" y="5157470"/>
            <a:ext cx="4250690" cy="97726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903720" y="5157470"/>
            <a:ext cx="2072640" cy="110236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692990"/>
            <a:ext cx="11520000" cy="451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48208" y="4648906"/>
            <a:ext cx="809256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5432" y="4648906"/>
            <a:ext cx="809256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1696" y="4648906"/>
            <a:ext cx="980627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332" y="4648906"/>
            <a:ext cx="971107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637155"/>
            <a:ext cx="1437005" cy="14789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840" y="2566670"/>
            <a:ext cx="1471295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3035"/>
            <a:ext cx="11520000" cy="302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2389" y="3627212"/>
            <a:ext cx="799735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4819" y="3627212"/>
            <a:ext cx="799735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2522" y="3627212"/>
            <a:ext cx="809256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9745" y="3627212"/>
            <a:ext cx="799735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5" y="1781810"/>
            <a:ext cx="1495425" cy="152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7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0016" y="1653093"/>
            <a:ext cx="238015" cy="2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4231" y="1653093"/>
            <a:ext cx="247537" cy="2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5586" y="2291793"/>
            <a:ext cx="247537" cy="2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2793" y="3521528"/>
            <a:ext cx="390347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9008" y="3521528"/>
            <a:ext cx="390347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2380" y="4150695"/>
            <a:ext cx="771173" cy="34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21553" y="4150695"/>
            <a:ext cx="399867" cy="34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3818" y="4789395"/>
            <a:ext cx="390347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3801" y="4789395"/>
            <a:ext cx="390347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30942" y="4789395"/>
            <a:ext cx="780694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7180"/>
            <a:ext cx="11520000" cy="412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6984" y="2513826"/>
            <a:ext cx="1028231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4273" y="2513826"/>
            <a:ext cx="1228165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9579" y="2513826"/>
            <a:ext cx="656925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4124" y="2513826"/>
            <a:ext cx="1942214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4515" y="3308350"/>
            <a:ext cx="64008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0141" y="4860892"/>
            <a:ext cx="257057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3513" y="4860892"/>
            <a:ext cx="428429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2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0247" y="1081518"/>
            <a:ext cx="161851" cy="2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1041" y="1071965"/>
            <a:ext cx="428429" cy="27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7107" y="1712057"/>
            <a:ext cx="257057" cy="2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8132" y="1712057"/>
            <a:ext cx="428429" cy="2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7289" y="2342596"/>
            <a:ext cx="428429" cy="27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611" y="2982689"/>
            <a:ext cx="171371" cy="2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3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1223" y="1759509"/>
            <a:ext cx="314181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3619" y="2342066"/>
            <a:ext cx="361785" cy="3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1223" y="3020123"/>
            <a:ext cx="314181" cy="2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01595"/>
            <a:ext cx="11520000" cy="160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330743" y="3587745"/>
            <a:ext cx="371305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387867" y="4535401"/>
            <a:ext cx="304661" cy="25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190" y="1823805"/>
            <a:ext cx="390347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0661" y="3509511"/>
            <a:ext cx="390347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92727" y="4766648"/>
            <a:ext cx="399867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7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4099" y="1148080"/>
            <a:ext cx="399867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4925" y="3027770"/>
            <a:ext cx="390347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10" y="748235"/>
            <a:ext cx="11308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1628775"/>
            <a:ext cx="9201150" cy="487934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863850" y="2487930"/>
            <a:ext cx="1647825" cy="86169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58105" y="2373630"/>
            <a:ext cx="2089785" cy="90360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855595" y="2435860"/>
            <a:ext cx="4148455" cy="91376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778365" y="2362835"/>
            <a:ext cx="62230" cy="91440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17800" y="4625975"/>
            <a:ext cx="2010410" cy="102743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220970" y="4552950"/>
            <a:ext cx="4043680" cy="117284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926080" y="4501515"/>
            <a:ext cx="3961765" cy="1323975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703185" y="4573905"/>
            <a:ext cx="1633220" cy="1074420"/>
          </a:xfrm>
          <a:prstGeom prst="line">
            <a:avLst/>
          </a:prstGeom>
          <a:ln>
            <a:solidFill>
              <a:srgbClr val="F33C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1995" y="4031615"/>
            <a:ext cx="12071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2075" y="4134485"/>
            <a:ext cx="103632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0705" y="4133850"/>
            <a:ext cx="9131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2023-08-23T17:38:31Z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