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3" r:id="rId4"/>
    <p:sldId id="341" r:id="rId5"/>
    <p:sldId id="340" r:id="rId6"/>
    <p:sldId id="338" r:id="rId7"/>
    <p:sldId id="337" r:id="rId8"/>
    <p:sldId id="336" r:id="rId9"/>
    <p:sldId id="335" r:id="rId10"/>
    <p:sldId id="332" r:id="rId11"/>
    <p:sldId id="331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1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27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image" Target="../media/image16.png"/><Relationship Id="rId2" Type="http://schemas.openxmlformats.org/officeDocument/2006/relationships/tags" Target="../tags/tag24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4.png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7.png"/><Relationship Id="rId2" Type="http://schemas.openxmlformats.org/officeDocument/2006/relationships/tags" Target="../tags/tag7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12.png"/><Relationship Id="rId2" Type="http://schemas.openxmlformats.org/officeDocument/2006/relationships/tags" Target="../tags/tag10.xml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23.xml"/><Relationship Id="rId16" Type="http://schemas.openxmlformats.org/officeDocument/2006/relationships/tags" Target="../tags/tag22.xml"/><Relationship Id="rId15" Type="http://schemas.openxmlformats.org/officeDocument/2006/relationships/tags" Target="../tags/tag21.xml"/><Relationship Id="rId14" Type="http://schemas.openxmlformats.org/officeDocument/2006/relationships/tags" Target="../tags/tag20.xml"/><Relationship Id="rId13" Type="http://schemas.openxmlformats.org/officeDocument/2006/relationships/image" Target="../media/image13.png"/><Relationship Id="rId12" Type="http://schemas.openxmlformats.org/officeDocument/2006/relationships/tags" Target="../tags/tag19.xml"/><Relationship Id="rId11" Type="http://schemas.openxmlformats.org/officeDocument/2006/relationships/tags" Target="../tags/tag18.xml"/><Relationship Id="rId10" Type="http://schemas.openxmlformats.org/officeDocument/2006/relationships/tags" Target="../tags/tag17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459"/>
          <a:stretch>
            <a:fillRect/>
          </a:stretch>
        </p:blipFill>
        <p:spPr>
          <a:xfrm>
            <a:off x="2639695" y="2132965"/>
            <a:ext cx="6989445" cy="2403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55" y="814275"/>
            <a:ext cx="11520000" cy="3337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63690" y="3073904"/>
            <a:ext cx="418909" cy="257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24351" y="3073904"/>
            <a:ext cx="428429" cy="257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12595" y="3712845"/>
            <a:ext cx="85598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86400" y="3712845"/>
            <a:ext cx="84264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22105" y="3712845"/>
            <a:ext cx="87693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4151200"/>
            <a:ext cx="11520000" cy="2237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4032250" y="5065395"/>
            <a:ext cx="2410460" cy="1504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7223760" y="5381625"/>
            <a:ext cx="93281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608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18545" y="1617921"/>
            <a:ext cx="2456330" cy="363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08958" y="2278408"/>
            <a:ext cx="2123107" cy="172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341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10016" y="5222951"/>
            <a:ext cx="2827636" cy="361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79735" y="5241994"/>
            <a:ext cx="2827636" cy="342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48231" y="5860919"/>
            <a:ext cx="3284628" cy="35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17950" y="5860919"/>
            <a:ext cx="3275107" cy="35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401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471" y="2196013"/>
            <a:ext cx="3389355" cy="362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33420" y="2789555"/>
            <a:ext cx="440690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177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190" y="1720082"/>
            <a:ext cx="2637223" cy="34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99438" y="2387591"/>
            <a:ext cx="409388" cy="257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9190" y="4256617"/>
            <a:ext cx="2637223" cy="34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37719" y="4266153"/>
            <a:ext cx="1180561" cy="28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29190" y="4895519"/>
            <a:ext cx="2637223" cy="333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56561" y="5524885"/>
            <a:ext cx="304661" cy="5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81256" y="5505813"/>
            <a:ext cx="3217983" cy="362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065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330" y="1559560"/>
            <a:ext cx="2233295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3157" y="2227380"/>
            <a:ext cx="6616859" cy="343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4115" y="2886295"/>
            <a:ext cx="2637223" cy="343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3330" y="3359785"/>
            <a:ext cx="735965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680925"/>
            <a:ext cx="11520000" cy="2172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2240" y="2081530"/>
            <a:ext cx="117538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11345" y="2071370"/>
            <a:ext cx="107505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39025" y="2042160"/>
            <a:ext cx="102362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2777695"/>
            <a:ext cx="11520000" cy="4052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4316161" y="4913703"/>
            <a:ext cx="228495" cy="267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0152326" y="4923239"/>
            <a:ext cx="228496" cy="257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8952865" y="6188075"/>
            <a:ext cx="81280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2449830" y="6325235"/>
            <a:ext cx="523240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white">
          <a:xfrm>
            <a:off x="6210935" y="6306185"/>
            <a:ext cx="114236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29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61619" y="966748"/>
            <a:ext cx="418909" cy="257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69685" y="966748"/>
            <a:ext cx="428429" cy="257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00429" y="2397064"/>
            <a:ext cx="228495" cy="266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18545" y="2397064"/>
            <a:ext cx="238016" cy="257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40859" y="2397064"/>
            <a:ext cx="228495" cy="266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66876" y="3112223"/>
            <a:ext cx="209454" cy="257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61553" y="3112223"/>
            <a:ext cx="409388" cy="266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26413" y="3112223"/>
            <a:ext cx="199933" cy="257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19195" y="4424045"/>
            <a:ext cx="473710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26755" y="4455160"/>
            <a:ext cx="94297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47720" y="5118735"/>
            <a:ext cx="49974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269730" y="5150485"/>
            <a:ext cx="835025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108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33454" y="1252967"/>
            <a:ext cx="238016" cy="2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46710" y="1252967"/>
            <a:ext cx="238016" cy="2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00495" y="1968441"/>
            <a:ext cx="238016" cy="25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70677" y="2683915"/>
            <a:ext cx="418909" cy="25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88705" y="2576830"/>
            <a:ext cx="506095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57450"/>
            <a:ext cx="11520000" cy="1207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7336859" y="3414935"/>
            <a:ext cx="714049" cy="34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3985586" y="4143078"/>
            <a:ext cx="418909" cy="268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944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45057" y="1624186"/>
            <a:ext cx="371305" cy="343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02181" y="2348372"/>
            <a:ext cx="304661" cy="257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02181" y="3034444"/>
            <a:ext cx="314181" cy="257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345057" y="3663342"/>
            <a:ext cx="371305" cy="352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402181" y="4397058"/>
            <a:ext cx="314181" cy="257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07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41917" y="1625171"/>
            <a:ext cx="409388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0080" y="3117215"/>
            <a:ext cx="55626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557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41030" y="1212215"/>
            <a:ext cx="52387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56760" y="2908300"/>
            <a:ext cx="51244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46390" y="4212590"/>
            <a:ext cx="62039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00" y="893650"/>
            <a:ext cx="11520000" cy="1862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30348" y="2412316"/>
            <a:ext cx="418909" cy="25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77158" y="2402764"/>
            <a:ext cx="418909" cy="26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14381" y="2402764"/>
            <a:ext cx="418909" cy="26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22778" y="2412316"/>
            <a:ext cx="399867" cy="25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2919300"/>
            <a:ext cx="11520000" cy="1185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2809751" y="2986230"/>
            <a:ext cx="437950" cy="25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4704363" y="2986230"/>
            <a:ext cx="409388" cy="25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7522479" y="2986230"/>
            <a:ext cx="428429" cy="25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white">
          <a:xfrm>
            <a:off x="10531008" y="2986230"/>
            <a:ext cx="428429" cy="25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white">
          <a:xfrm>
            <a:off x="2838313" y="3674660"/>
            <a:ext cx="399867" cy="25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9"/>
            </p:custDataLst>
          </p:nvPr>
        </p:nvSpPr>
        <p:spPr bwMode="white">
          <a:xfrm>
            <a:off x="5075669" y="3674660"/>
            <a:ext cx="428429" cy="25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0"/>
            </p:custDataLst>
          </p:nvPr>
        </p:nvSpPr>
        <p:spPr bwMode="white">
          <a:xfrm>
            <a:off x="7332065" y="3674660"/>
            <a:ext cx="238016" cy="25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1"/>
            </p:custDataLst>
          </p:nvPr>
        </p:nvSpPr>
        <p:spPr bwMode="white">
          <a:xfrm>
            <a:off x="10911834" y="3674660"/>
            <a:ext cx="418910" cy="25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3933395"/>
            <a:ext cx="11520000" cy="2371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>
            <p:custDataLst>
              <p:tags r:id="rId14"/>
            </p:custDataLst>
          </p:nvPr>
        </p:nvSpPr>
        <p:spPr bwMode="white">
          <a:xfrm>
            <a:off x="2410289" y="4999984"/>
            <a:ext cx="399867" cy="27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5"/>
            </p:custDataLst>
          </p:nvPr>
        </p:nvSpPr>
        <p:spPr bwMode="white">
          <a:xfrm>
            <a:off x="7027545" y="5031105"/>
            <a:ext cx="342900" cy="159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6"/>
            </p:custDataLst>
          </p:nvPr>
        </p:nvSpPr>
        <p:spPr bwMode="white">
          <a:xfrm>
            <a:off x="2410289" y="5771357"/>
            <a:ext cx="399867" cy="285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17"/>
            </p:custDataLst>
          </p:nvPr>
        </p:nvSpPr>
        <p:spPr bwMode="white">
          <a:xfrm>
            <a:off x="7180140" y="5780880"/>
            <a:ext cx="409388" cy="27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048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62214" y="1804917"/>
            <a:ext cx="428429" cy="257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99438" y="1804917"/>
            <a:ext cx="418909" cy="257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36661" y="1804917"/>
            <a:ext cx="418910" cy="257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73884" y="1804917"/>
            <a:ext cx="418909" cy="257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9470" y="2295525"/>
            <a:ext cx="2403475" cy="177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75725" y="2357120"/>
            <a:ext cx="2345055" cy="172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719830" y="2204720"/>
            <a:ext cx="1971675" cy="179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270625" y="2327910"/>
            <a:ext cx="2060575" cy="174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7" grpId="0" bldLvl="0" animBg="1"/>
      <p:bldP spid="2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COMMONDATA" val="eyJoZGlkIjoiNTFhM2RhYzI2NWUwNWU0YjBjZDk5MTExNzY5ZDMyYTY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63</cp:revision>
  <dcterms:created xsi:type="dcterms:W3CDTF">2015-09-16T06:44:00Z</dcterms:created>
  <dcterms:modified xsi:type="dcterms:W3CDTF">2023-08-23T18:27:11Z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