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3" r:id="rId3"/>
    <p:sldId id="342" r:id="rId4"/>
    <p:sldId id="341" r:id="rId5"/>
    <p:sldId id="340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84" autoAdjust="0"/>
    <p:restoredTop sz="94660"/>
  </p:normalViewPr>
  <p:slideViewPr>
    <p:cSldViewPr showGuides="1">
      <p:cViewPr varScale="1">
        <p:scale>
          <a:sx n="64" d="100"/>
          <a:sy n="64" d="100"/>
        </p:scale>
        <p:origin x="210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EB1E7F-344A-AA05-653F-CB751FEA7B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2311451"/>
            <a:ext cx="11520000" cy="2235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CD3BFA-4DD2-6926-2E0E-F93AD6DF02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697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621944-0E4D-55C3-92A8-42BE0276EA9A}"/>
              </a:ext>
            </a:extLst>
          </p:cNvPr>
          <p:cNvSpPr/>
          <p:nvPr/>
        </p:nvSpPr>
        <p:spPr bwMode="white">
          <a:xfrm>
            <a:off x="2129057" y="995308"/>
            <a:ext cx="1037752" cy="228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C4E1FB-1104-CDD0-BF39-BCD570ACFC96}"/>
              </a:ext>
            </a:extLst>
          </p:cNvPr>
          <p:cNvSpPr/>
          <p:nvPr/>
        </p:nvSpPr>
        <p:spPr bwMode="white">
          <a:xfrm>
            <a:off x="5070942" y="1004839"/>
            <a:ext cx="990148" cy="219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8EE789-67DD-703C-95BA-8425849EA248}"/>
              </a:ext>
            </a:extLst>
          </p:cNvPr>
          <p:cNvSpPr/>
          <p:nvPr/>
        </p:nvSpPr>
        <p:spPr bwMode="white">
          <a:xfrm>
            <a:off x="8869685" y="995308"/>
            <a:ext cx="1132958" cy="228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E5F1BA-1C0C-AA79-AB70-9E2895CC89D2}"/>
              </a:ext>
            </a:extLst>
          </p:cNvPr>
          <p:cNvSpPr/>
          <p:nvPr/>
        </p:nvSpPr>
        <p:spPr bwMode="white">
          <a:xfrm>
            <a:off x="623395" y="2015114"/>
            <a:ext cx="2088230" cy="1505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7F2DEF6-D196-DA95-1C40-D370C6CE3920}"/>
              </a:ext>
            </a:extLst>
          </p:cNvPr>
          <p:cNvSpPr/>
          <p:nvPr/>
        </p:nvSpPr>
        <p:spPr bwMode="white">
          <a:xfrm>
            <a:off x="3503712" y="2015114"/>
            <a:ext cx="2088231" cy="1534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3EC3E1A-C3AD-3348-7170-C3224BBCED2A}"/>
              </a:ext>
            </a:extLst>
          </p:cNvPr>
          <p:cNvSpPr/>
          <p:nvPr/>
        </p:nvSpPr>
        <p:spPr bwMode="white">
          <a:xfrm>
            <a:off x="6137256" y="1900743"/>
            <a:ext cx="4639264" cy="1620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4642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FAE775-3145-EFF5-F267-C1655A095D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382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AE8CAD-7608-EF32-C941-471F555AF543}"/>
              </a:ext>
            </a:extLst>
          </p:cNvPr>
          <p:cNvSpPr/>
          <p:nvPr/>
        </p:nvSpPr>
        <p:spPr bwMode="white">
          <a:xfrm>
            <a:off x="1024661" y="2005315"/>
            <a:ext cx="1351933" cy="2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6FC994-82A2-0579-1A8A-991A70058990}"/>
              </a:ext>
            </a:extLst>
          </p:cNvPr>
          <p:cNvSpPr/>
          <p:nvPr/>
        </p:nvSpPr>
        <p:spPr bwMode="white">
          <a:xfrm>
            <a:off x="4813884" y="1995786"/>
            <a:ext cx="2094545" cy="238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F7415A-EC95-C14E-7729-B64CCED29972}"/>
              </a:ext>
            </a:extLst>
          </p:cNvPr>
          <p:cNvSpPr/>
          <p:nvPr/>
        </p:nvSpPr>
        <p:spPr bwMode="white">
          <a:xfrm>
            <a:off x="8603107" y="1995786"/>
            <a:ext cx="1694677" cy="238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239D526-41C8-9B67-AF96-FF6F3195B28A}"/>
              </a:ext>
            </a:extLst>
          </p:cNvPr>
          <p:cNvSpPr/>
          <p:nvPr/>
        </p:nvSpPr>
        <p:spPr bwMode="white">
          <a:xfrm>
            <a:off x="1024661" y="2481743"/>
            <a:ext cx="714049" cy="19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799CC59-3A9F-EDFF-1AD3-7ED873D61919}"/>
              </a:ext>
            </a:extLst>
          </p:cNvPr>
          <p:cNvSpPr/>
          <p:nvPr/>
        </p:nvSpPr>
        <p:spPr bwMode="white">
          <a:xfrm>
            <a:off x="4813884" y="2472215"/>
            <a:ext cx="1113917" cy="2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F36E20C-D888-BCC9-71EA-B610A57F4DBA}"/>
              </a:ext>
            </a:extLst>
          </p:cNvPr>
          <p:cNvSpPr/>
          <p:nvPr/>
        </p:nvSpPr>
        <p:spPr bwMode="white">
          <a:xfrm>
            <a:off x="8603107" y="2472215"/>
            <a:ext cx="1237685" cy="2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584E285-E752-9C3F-1638-461A8439BA22}"/>
              </a:ext>
            </a:extLst>
          </p:cNvPr>
          <p:cNvSpPr/>
          <p:nvPr/>
        </p:nvSpPr>
        <p:spPr bwMode="white">
          <a:xfrm>
            <a:off x="4813884" y="2939115"/>
            <a:ext cx="504595" cy="2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D055488-9917-FD60-287D-AA56A6F86A7E}"/>
              </a:ext>
            </a:extLst>
          </p:cNvPr>
          <p:cNvSpPr/>
          <p:nvPr/>
        </p:nvSpPr>
        <p:spPr bwMode="white">
          <a:xfrm>
            <a:off x="8603107" y="2939115"/>
            <a:ext cx="628363" cy="2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793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2B8C5E-CA42-68B3-98B1-820C35DAC2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289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25F9C8-CE47-BD4A-2118-3FD35F8BD652}"/>
              </a:ext>
            </a:extLst>
          </p:cNvPr>
          <p:cNvSpPr/>
          <p:nvPr/>
        </p:nvSpPr>
        <p:spPr bwMode="white">
          <a:xfrm>
            <a:off x="681917" y="1501050"/>
            <a:ext cx="1970776" cy="238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7ED2F3-64B7-1A5E-88A5-CC040E368BA2}"/>
              </a:ext>
            </a:extLst>
          </p:cNvPr>
          <p:cNvSpPr/>
          <p:nvPr/>
        </p:nvSpPr>
        <p:spPr bwMode="white">
          <a:xfrm>
            <a:off x="4499702" y="1501050"/>
            <a:ext cx="2056462" cy="238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872FE2-A216-6FEC-BB81-DE5D3BAA721C}"/>
              </a:ext>
            </a:extLst>
          </p:cNvPr>
          <p:cNvSpPr/>
          <p:nvPr/>
        </p:nvSpPr>
        <p:spPr bwMode="white">
          <a:xfrm>
            <a:off x="8288925" y="1510590"/>
            <a:ext cx="1732760" cy="200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235362C-8FFB-EB83-002F-6AF3A8233C6A}"/>
              </a:ext>
            </a:extLst>
          </p:cNvPr>
          <p:cNvSpPr/>
          <p:nvPr/>
        </p:nvSpPr>
        <p:spPr bwMode="white">
          <a:xfrm>
            <a:off x="681917" y="1978074"/>
            <a:ext cx="2332561" cy="200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81E3063-F4FD-E206-E146-E924D140092B}"/>
              </a:ext>
            </a:extLst>
          </p:cNvPr>
          <p:cNvSpPr/>
          <p:nvPr/>
        </p:nvSpPr>
        <p:spPr bwMode="white">
          <a:xfrm>
            <a:off x="4499702" y="1978074"/>
            <a:ext cx="1113917" cy="200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1822FB8-D69D-255F-67DB-490EBC908967}"/>
              </a:ext>
            </a:extLst>
          </p:cNvPr>
          <p:cNvSpPr/>
          <p:nvPr/>
        </p:nvSpPr>
        <p:spPr bwMode="white">
          <a:xfrm>
            <a:off x="8288925" y="1968533"/>
            <a:ext cx="1932694" cy="228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9A370E2-ACB9-1B8D-2F41-2D912801DE76}"/>
              </a:ext>
            </a:extLst>
          </p:cNvPr>
          <p:cNvSpPr/>
          <p:nvPr/>
        </p:nvSpPr>
        <p:spPr bwMode="white">
          <a:xfrm>
            <a:off x="681917" y="2445557"/>
            <a:ext cx="1266247" cy="200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648DB1B-F13E-B2C5-12C6-B00F28BE1DD0}"/>
              </a:ext>
            </a:extLst>
          </p:cNvPr>
          <p:cNvSpPr/>
          <p:nvPr/>
        </p:nvSpPr>
        <p:spPr bwMode="white">
          <a:xfrm>
            <a:off x="4499702" y="2445557"/>
            <a:ext cx="504595" cy="190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B76D957-6D95-9315-3287-DB8FAA99B1E5}"/>
              </a:ext>
            </a:extLst>
          </p:cNvPr>
          <p:cNvSpPr/>
          <p:nvPr/>
        </p:nvSpPr>
        <p:spPr bwMode="white">
          <a:xfrm>
            <a:off x="8288925" y="2445557"/>
            <a:ext cx="1085355" cy="200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D6BAEF8-3B4D-DEC5-5537-0AA1210384FA}"/>
              </a:ext>
            </a:extLst>
          </p:cNvPr>
          <p:cNvSpPr/>
          <p:nvPr/>
        </p:nvSpPr>
        <p:spPr bwMode="white">
          <a:xfrm>
            <a:off x="681917" y="2903501"/>
            <a:ext cx="894942" cy="20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A562037-6D08-FFBD-AA78-0DAF87DB763E}"/>
              </a:ext>
            </a:extLst>
          </p:cNvPr>
          <p:cNvSpPr/>
          <p:nvPr/>
        </p:nvSpPr>
        <p:spPr bwMode="white">
          <a:xfrm>
            <a:off x="8288925" y="2913041"/>
            <a:ext cx="466512" cy="181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1571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06B567-0849-2733-EFD2-AC2083375A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012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76B21A-2E9D-C553-37D2-589D36443F37}"/>
              </a:ext>
            </a:extLst>
          </p:cNvPr>
          <p:cNvSpPr/>
          <p:nvPr/>
        </p:nvSpPr>
        <p:spPr bwMode="white">
          <a:xfrm>
            <a:off x="1197582" y="3006732"/>
            <a:ext cx="2903801" cy="24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FE3DA5-D8F0-B938-5E1F-5584D6846475}"/>
              </a:ext>
            </a:extLst>
          </p:cNvPr>
          <p:cNvSpPr/>
          <p:nvPr/>
        </p:nvSpPr>
        <p:spPr bwMode="white">
          <a:xfrm>
            <a:off x="1207102" y="3464303"/>
            <a:ext cx="4888897" cy="44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151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7AC5D7-41DE-52AB-B0AC-D59D46E394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0000"/>
            <a:ext cx="11520000" cy="3235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72F0D6-E3A4-3DF1-FABC-93435D92D355}"/>
              </a:ext>
            </a:extLst>
          </p:cNvPr>
          <p:cNvSpPr/>
          <p:nvPr/>
        </p:nvSpPr>
        <p:spPr bwMode="white">
          <a:xfrm>
            <a:off x="1118466" y="1987879"/>
            <a:ext cx="3408396" cy="24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7D2CBA-CD6D-9CE2-54CE-CBDE8E2CA252}"/>
              </a:ext>
            </a:extLst>
          </p:cNvPr>
          <p:cNvSpPr/>
          <p:nvPr/>
        </p:nvSpPr>
        <p:spPr bwMode="white">
          <a:xfrm>
            <a:off x="928053" y="2465020"/>
            <a:ext cx="1980297" cy="238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BF8D30-AB0E-8CC1-E9DD-B453B7891B8A}"/>
              </a:ext>
            </a:extLst>
          </p:cNvPr>
          <p:cNvSpPr/>
          <p:nvPr/>
        </p:nvSpPr>
        <p:spPr bwMode="white">
          <a:xfrm>
            <a:off x="928053" y="2942160"/>
            <a:ext cx="1361454" cy="200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076C3C1-564F-9CB1-0CFC-B53F96B749F8}"/>
              </a:ext>
            </a:extLst>
          </p:cNvPr>
          <p:cNvSpPr/>
          <p:nvPr/>
        </p:nvSpPr>
        <p:spPr bwMode="white">
          <a:xfrm>
            <a:off x="928053" y="3381129"/>
            <a:ext cx="2494413" cy="24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334884B-80E7-FC27-01DF-EEA27F18ACEE}"/>
              </a:ext>
            </a:extLst>
          </p:cNvPr>
          <p:cNvSpPr/>
          <p:nvPr/>
        </p:nvSpPr>
        <p:spPr bwMode="white">
          <a:xfrm>
            <a:off x="889970" y="3848726"/>
            <a:ext cx="4557958" cy="419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989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F24A0D-F2E0-917D-3268-0CA7D8C098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0000"/>
            <a:ext cx="11520000" cy="2592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9E1959-D57F-54C9-DF1B-0574F62783BA}"/>
              </a:ext>
            </a:extLst>
          </p:cNvPr>
          <p:cNvSpPr/>
          <p:nvPr/>
        </p:nvSpPr>
        <p:spPr bwMode="white">
          <a:xfrm>
            <a:off x="1137507" y="1910199"/>
            <a:ext cx="4236694" cy="247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1BA652-C9D2-B204-103B-E32B8696EE1A}"/>
              </a:ext>
            </a:extLst>
          </p:cNvPr>
          <p:cNvSpPr/>
          <p:nvPr/>
        </p:nvSpPr>
        <p:spPr bwMode="white">
          <a:xfrm>
            <a:off x="928053" y="2319997"/>
            <a:ext cx="2056462" cy="23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8E0E27-5488-5DB6-26DE-5236064A5E91}"/>
              </a:ext>
            </a:extLst>
          </p:cNvPr>
          <p:cNvSpPr/>
          <p:nvPr/>
        </p:nvSpPr>
        <p:spPr bwMode="white">
          <a:xfrm>
            <a:off x="928053" y="2710734"/>
            <a:ext cx="3160859" cy="247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E4F4C5B-53FE-493E-BD45-76F9A4A71F1C}"/>
              </a:ext>
            </a:extLst>
          </p:cNvPr>
          <p:cNvSpPr/>
          <p:nvPr/>
        </p:nvSpPr>
        <p:spPr bwMode="white">
          <a:xfrm>
            <a:off x="880448" y="3111002"/>
            <a:ext cx="4614887" cy="317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580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3E5B8F-ACE5-9048-45C1-B840F5176A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0000"/>
            <a:ext cx="11520000" cy="2520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4A4BD8-1F98-776D-3E97-555926804B8B}"/>
              </a:ext>
            </a:extLst>
          </p:cNvPr>
          <p:cNvSpPr/>
          <p:nvPr/>
        </p:nvSpPr>
        <p:spPr bwMode="white">
          <a:xfrm>
            <a:off x="880449" y="1826198"/>
            <a:ext cx="4008198" cy="248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E4337C-3B84-77A9-6489-9F065CEC34B8}"/>
              </a:ext>
            </a:extLst>
          </p:cNvPr>
          <p:cNvSpPr/>
          <p:nvPr/>
        </p:nvSpPr>
        <p:spPr bwMode="white">
          <a:xfrm>
            <a:off x="880449" y="2227232"/>
            <a:ext cx="4255735" cy="248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7F2AEE-B504-D997-24E6-0B8C02CE21CB}"/>
              </a:ext>
            </a:extLst>
          </p:cNvPr>
          <p:cNvSpPr/>
          <p:nvPr/>
        </p:nvSpPr>
        <p:spPr bwMode="white">
          <a:xfrm>
            <a:off x="880449" y="2628267"/>
            <a:ext cx="2294479" cy="248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A9643CF-FF80-8481-E147-00EE1D2BB2FF}"/>
              </a:ext>
            </a:extLst>
          </p:cNvPr>
          <p:cNvSpPr/>
          <p:nvPr/>
        </p:nvSpPr>
        <p:spPr bwMode="white">
          <a:xfrm>
            <a:off x="889970" y="3029301"/>
            <a:ext cx="3021190" cy="391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31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99FA17-192E-60EE-FB86-BDAFE38FEB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474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AB0ECD-EFE7-8AD7-62C7-106B12AE69A0}"/>
              </a:ext>
            </a:extLst>
          </p:cNvPr>
          <p:cNvSpPr/>
          <p:nvPr/>
        </p:nvSpPr>
        <p:spPr bwMode="white">
          <a:xfrm>
            <a:off x="1215074" y="1845879"/>
            <a:ext cx="4331900" cy="248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A71365-DDCA-BE5D-E329-7D6C181FA100}"/>
              </a:ext>
            </a:extLst>
          </p:cNvPr>
          <p:cNvSpPr/>
          <p:nvPr/>
        </p:nvSpPr>
        <p:spPr bwMode="white">
          <a:xfrm>
            <a:off x="1024661" y="2275824"/>
            <a:ext cx="1237685" cy="191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425D2B-1DB5-D1C7-C348-C35D2B90F526}"/>
              </a:ext>
            </a:extLst>
          </p:cNvPr>
          <p:cNvSpPr/>
          <p:nvPr/>
        </p:nvSpPr>
        <p:spPr bwMode="white">
          <a:xfrm>
            <a:off x="1024661" y="2648443"/>
            <a:ext cx="2237355" cy="248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958490-10E4-647D-1E36-C0FDD773DA30}"/>
              </a:ext>
            </a:extLst>
          </p:cNvPr>
          <p:cNvSpPr/>
          <p:nvPr/>
        </p:nvSpPr>
        <p:spPr bwMode="white">
          <a:xfrm>
            <a:off x="977056" y="3049725"/>
            <a:ext cx="3750791" cy="324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7627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B4FD5E-D85D-8A15-A238-A6E4C447B7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877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098AB0-7ED7-35C0-5BD8-D3040DB0FB3E}"/>
              </a:ext>
            </a:extLst>
          </p:cNvPr>
          <p:cNvSpPr/>
          <p:nvPr/>
        </p:nvSpPr>
        <p:spPr bwMode="white">
          <a:xfrm>
            <a:off x="3357223" y="1833723"/>
            <a:ext cx="904462" cy="285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236346-2171-B1A0-3985-3A8350CD4534}"/>
              </a:ext>
            </a:extLst>
          </p:cNvPr>
          <p:cNvSpPr/>
          <p:nvPr/>
        </p:nvSpPr>
        <p:spPr bwMode="white">
          <a:xfrm>
            <a:off x="1215074" y="2767447"/>
            <a:ext cx="2865719" cy="24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D9CEFE-82CF-6559-3946-F932A2852987}"/>
              </a:ext>
            </a:extLst>
          </p:cNvPr>
          <p:cNvSpPr/>
          <p:nvPr/>
        </p:nvSpPr>
        <p:spPr bwMode="white">
          <a:xfrm>
            <a:off x="1024661" y="3167614"/>
            <a:ext cx="2484892" cy="25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48528F-A96C-4AD9-56DC-8821211A75B5}"/>
              </a:ext>
            </a:extLst>
          </p:cNvPr>
          <p:cNvSpPr/>
          <p:nvPr/>
        </p:nvSpPr>
        <p:spPr bwMode="white">
          <a:xfrm>
            <a:off x="977057" y="3567782"/>
            <a:ext cx="3979636" cy="266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79EEA00-34C6-447A-1293-2B54AFF897D0}"/>
              </a:ext>
            </a:extLst>
          </p:cNvPr>
          <p:cNvSpPr/>
          <p:nvPr/>
        </p:nvSpPr>
        <p:spPr bwMode="white">
          <a:xfrm>
            <a:off x="996099" y="3967948"/>
            <a:ext cx="2513454" cy="419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6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20C238-678F-C376-4504-79CBB3B6B6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48" y="900000"/>
            <a:ext cx="11520000" cy="4008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85760B-130C-85E5-B08D-CB4647D29416}"/>
              </a:ext>
            </a:extLst>
          </p:cNvPr>
          <p:cNvSpPr/>
          <p:nvPr/>
        </p:nvSpPr>
        <p:spPr bwMode="white">
          <a:xfrm>
            <a:off x="675226" y="3333460"/>
            <a:ext cx="3303669" cy="24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9683ACB-8718-23F6-9F37-2E0D8663F687}"/>
              </a:ext>
            </a:extLst>
          </p:cNvPr>
          <p:cNvSpPr/>
          <p:nvPr/>
        </p:nvSpPr>
        <p:spPr bwMode="white">
          <a:xfrm>
            <a:off x="656185" y="3762894"/>
            <a:ext cx="1037752" cy="200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1BD3A30-00F6-6967-8C2D-506220B435B4}"/>
              </a:ext>
            </a:extLst>
          </p:cNvPr>
          <p:cNvSpPr/>
          <p:nvPr/>
        </p:nvSpPr>
        <p:spPr bwMode="white">
          <a:xfrm>
            <a:off x="370565" y="4154156"/>
            <a:ext cx="1285289" cy="229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94E35AB-C784-0E21-EDA2-4E802DBB2A93}"/>
              </a:ext>
            </a:extLst>
          </p:cNvPr>
          <p:cNvSpPr/>
          <p:nvPr/>
        </p:nvSpPr>
        <p:spPr bwMode="white">
          <a:xfrm>
            <a:off x="370565" y="4535876"/>
            <a:ext cx="2894280" cy="24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385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A6ED0F-469D-B204-7677-AABB2204AE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736" y="900000"/>
            <a:ext cx="11520000" cy="4608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0E8D24-A4AE-309E-9D11-E1855DBC3D48}"/>
              </a:ext>
            </a:extLst>
          </p:cNvPr>
          <p:cNvSpPr/>
          <p:nvPr/>
        </p:nvSpPr>
        <p:spPr bwMode="white">
          <a:xfrm>
            <a:off x="7682124" y="1614179"/>
            <a:ext cx="1047272" cy="21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DC99F2-CDD2-9EB4-89AE-3AA8CD3D6458}"/>
              </a:ext>
            </a:extLst>
          </p:cNvPr>
          <p:cNvSpPr/>
          <p:nvPr/>
        </p:nvSpPr>
        <p:spPr bwMode="white">
          <a:xfrm>
            <a:off x="10205099" y="1614179"/>
            <a:ext cx="628363" cy="21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403DF8-6C03-7AD0-AD1F-2162A6C5CB70}"/>
              </a:ext>
            </a:extLst>
          </p:cNvPr>
          <p:cNvSpPr/>
          <p:nvPr/>
        </p:nvSpPr>
        <p:spPr bwMode="white">
          <a:xfrm>
            <a:off x="3121727" y="2661643"/>
            <a:ext cx="761652" cy="228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FE0C1B-63FA-D3AD-19BA-9520A660C839}"/>
              </a:ext>
            </a:extLst>
          </p:cNvPr>
          <p:cNvSpPr/>
          <p:nvPr/>
        </p:nvSpPr>
        <p:spPr bwMode="white">
          <a:xfrm>
            <a:off x="8586587" y="2661643"/>
            <a:ext cx="913983" cy="228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5C5BE26-6F6B-E4F3-9B7F-3831D3544283}"/>
              </a:ext>
            </a:extLst>
          </p:cNvPr>
          <p:cNvSpPr/>
          <p:nvPr/>
        </p:nvSpPr>
        <p:spPr bwMode="white">
          <a:xfrm>
            <a:off x="3397826" y="3175852"/>
            <a:ext cx="1047272" cy="228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2F7BE8A-693C-0B7C-CEAD-BA786845A071}"/>
              </a:ext>
            </a:extLst>
          </p:cNvPr>
          <p:cNvSpPr/>
          <p:nvPr/>
        </p:nvSpPr>
        <p:spPr bwMode="white">
          <a:xfrm>
            <a:off x="8729397" y="3175852"/>
            <a:ext cx="913983" cy="238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9C97E93-D375-B376-38F0-0FFC9936D52F}"/>
              </a:ext>
            </a:extLst>
          </p:cNvPr>
          <p:cNvSpPr/>
          <p:nvPr/>
        </p:nvSpPr>
        <p:spPr bwMode="white">
          <a:xfrm>
            <a:off x="5149628" y="3709107"/>
            <a:ext cx="199933" cy="209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22138EE-3180-EDC6-5B1D-5E8FE22D79C0}"/>
              </a:ext>
            </a:extLst>
          </p:cNvPr>
          <p:cNvSpPr/>
          <p:nvPr/>
        </p:nvSpPr>
        <p:spPr bwMode="white">
          <a:xfrm>
            <a:off x="8529463" y="3699584"/>
            <a:ext cx="618842" cy="228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椭圆 1">
            <a:extLst>
              <a:ext uri="{FF2B5EF4-FFF2-40B4-BE49-F238E27FC236}">
                <a16:creationId xmlns:a16="http://schemas.microsoft.com/office/drawing/2014/main" id="{B3FA6E13-CBCD-EB43-FA7B-F5EF04DDD347}"/>
              </a:ext>
            </a:extLst>
          </p:cNvPr>
          <p:cNvSpPr/>
          <p:nvPr/>
        </p:nvSpPr>
        <p:spPr bwMode="white">
          <a:xfrm>
            <a:off x="2577910" y="4922116"/>
            <a:ext cx="396000" cy="3960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椭圆 11">
            <a:extLst>
              <a:ext uri="{FF2B5EF4-FFF2-40B4-BE49-F238E27FC236}">
                <a16:creationId xmlns:a16="http://schemas.microsoft.com/office/drawing/2014/main" id="{DFEDF5C8-42D4-25DE-4E2D-302FF442B7AC}"/>
              </a:ext>
            </a:extLst>
          </p:cNvPr>
          <p:cNvSpPr/>
          <p:nvPr/>
        </p:nvSpPr>
        <p:spPr bwMode="white">
          <a:xfrm>
            <a:off x="6263017" y="4922116"/>
            <a:ext cx="396000" cy="3960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椭圆 12">
            <a:extLst>
              <a:ext uri="{FF2B5EF4-FFF2-40B4-BE49-F238E27FC236}">
                <a16:creationId xmlns:a16="http://schemas.microsoft.com/office/drawing/2014/main" id="{DA6263CE-30DB-E50E-89B1-BD58FEB62940}"/>
              </a:ext>
            </a:extLst>
          </p:cNvPr>
          <p:cNvSpPr/>
          <p:nvPr/>
        </p:nvSpPr>
        <p:spPr bwMode="white">
          <a:xfrm>
            <a:off x="9523430" y="4922116"/>
            <a:ext cx="396000" cy="3960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75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2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723790-367C-CBDF-E290-9CA5718789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583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E89527-9CFC-2E2C-241C-8578C28F24EB}"/>
              </a:ext>
            </a:extLst>
          </p:cNvPr>
          <p:cNvSpPr/>
          <p:nvPr/>
        </p:nvSpPr>
        <p:spPr bwMode="white">
          <a:xfrm>
            <a:off x="3138247" y="1633900"/>
            <a:ext cx="218975" cy="219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E2DB2F-933E-2B77-3B0B-9F3914722E69}"/>
              </a:ext>
            </a:extLst>
          </p:cNvPr>
          <p:cNvSpPr/>
          <p:nvPr/>
        </p:nvSpPr>
        <p:spPr bwMode="white">
          <a:xfrm>
            <a:off x="4947173" y="1633900"/>
            <a:ext cx="495074" cy="228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648A14-A887-7EF7-2365-4D1182F85D26}"/>
              </a:ext>
            </a:extLst>
          </p:cNvPr>
          <p:cNvSpPr/>
          <p:nvPr/>
        </p:nvSpPr>
        <p:spPr bwMode="white">
          <a:xfrm>
            <a:off x="4423537" y="2310613"/>
            <a:ext cx="609322" cy="219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2C7537-2079-028C-3471-3CA11E74D345}"/>
              </a:ext>
            </a:extLst>
          </p:cNvPr>
          <p:cNvSpPr/>
          <p:nvPr/>
        </p:nvSpPr>
        <p:spPr bwMode="white">
          <a:xfrm>
            <a:off x="5927801" y="2310613"/>
            <a:ext cx="485553" cy="219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9CA4FB6-135E-FDCB-0F80-E7EC21C2B101}"/>
              </a:ext>
            </a:extLst>
          </p:cNvPr>
          <p:cNvSpPr/>
          <p:nvPr/>
        </p:nvSpPr>
        <p:spPr bwMode="white">
          <a:xfrm>
            <a:off x="7317818" y="2310613"/>
            <a:ext cx="637884" cy="219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BC70A16-9268-1A41-468A-820EDC11195B}"/>
              </a:ext>
            </a:extLst>
          </p:cNvPr>
          <p:cNvSpPr/>
          <p:nvPr/>
        </p:nvSpPr>
        <p:spPr bwMode="white">
          <a:xfrm>
            <a:off x="4680595" y="2987326"/>
            <a:ext cx="447471" cy="209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34EAE6B-14AE-99AD-8469-F1279C8F1405}"/>
              </a:ext>
            </a:extLst>
          </p:cNvPr>
          <p:cNvSpPr/>
          <p:nvPr/>
        </p:nvSpPr>
        <p:spPr bwMode="white">
          <a:xfrm>
            <a:off x="6070611" y="2987326"/>
            <a:ext cx="485553" cy="219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670A380-A485-A1CF-0FC9-0B5DE37E3DCA}"/>
              </a:ext>
            </a:extLst>
          </p:cNvPr>
          <p:cNvSpPr/>
          <p:nvPr/>
        </p:nvSpPr>
        <p:spPr bwMode="white">
          <a:xfrm>
            <a:off x="3071603" y="4102473"/>
            <a:ext cx="780694" cy="228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A705068-20E2-08B3-96AE-0063E9A505D3}"/>
              </a:ext>
            </a:extLst>
          </p:cNvPr>
          <p:cNvSpPr/>
          <p:nvPr/>
        </p:nvSpPr>
        <p:spPr bwMode="white">
          <a:xfrm>
            <a:off x="5899239" y="4102473"/>
            <a:ext cx="771173" cy="228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025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2F53F9-73FA-238A-057A-F0E05C4DA6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684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5F8D80-53A6-C06E-ECA2-8DEB5A52520F}"/>
              </a:ext>
            </a:extLst>
          </p:cNvPr>
          <p:cNvSpPr/>
          <p:nvPr/>
        </p:nvSpPr>
        <p:spPr bwMode="white">
          <a:xfrm>
            <a:off x="4623471" y="1556935"/>
            <a:ext cx="637884" cy="218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5CAD8D-215D-5AE0-96A4-CE497D75E9FD}"/>
              </a:ext>
            </a:extLst>
          </p:cNvPr>
          <p:cNvSpPr/>
          <p:nvPr/>
        </p:nvSpPr>
        <p:spPr bwMode="white">
          <a:xfrm>
            <a:off x="7384462" y="2052017"/>
            <a:ext cx="333223" cy="266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85BFAB-4BE6-4E78-DDC6-75278B853DDA}"/>
              </a:ext>
            </a:extLst>
          </p:cNvPr>
          <p:cNvSpPr/>
          <p:nvPr/>
        </p:nvSpPr>
        <p:spPr bwMode="white">
          <a:xfrm>
            <a:off x="6594247" y="2604224"/>
            <a:ext cx="637884" cy="228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7C93EE6-43AD-91A5-5106-F0B223F2E301}"/>
              </a:ext>
            </a:extLst>
          </p:cNvPr>
          <p:cNvSpPr/>
          <p:nvPr/>
        </p:nvSpPr>
        <p:spPr bwMode="white">
          <a:xfrm>
            <a:off x="9574214" y="2604224"/>
            <a:ext cx="771173" cy="228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8B9BC07-5279-5D4D-1465-37538A374F8F}"/>
              </a:ext>
            </a:extLst>
          </p:cNvPr>
          <p:cNvSpPr/>
          <p:nvPr/>
        </p:nvSpPr>
        <p:spPr bwMode="white">
          <a:xfrm>
            <a:off x="9745586" y="3641991"/>
            <a:ext cx="771173" cy="23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CA98F76-3BCC-4D39-6BD2-33CDE8668D78}"/>
              </a:ext>
            </a:extLst>
          </p:cNvPr>
          <p:cNvSpPr/>
          <p:nvPr/>
        </p:nvSpPr>
        <p:spPr bwMode="white">
          <a:xfrm>
            <a:off x="5613619" y="4165636"/>
            <a:ext cx="618842" cy="228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55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10F0A1-B1DD-E514-E764-08D097F70A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10" y="900000"/>
            <a:ext cx="11520000" cy="2100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10250F-21E2-52F6-2370-6FD767140C9A}"/>
              </a:ext>
            </a:extLst>
          </p:cNvPr>
          <p:cNvSpPr/>
          <p:nvPr/>
        </p:nvSpPr>
        <p:spPr bwMode="white">
          <a:xfrm>
            <a:off x="11254343" y="1625681"/>
            <a:ext cx="266578" cy="21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9B946D-A19A-9D9F-B521-F7CC6305507F}"/>
              </a:ext>
            </a:extLst>
          </p:cNvPr>
          <p:cNvSpPr/>
          <p:nvPr/>
        </p:nvSpPr>
        <p:spPr bwMode="white">
          <a:xfrm>
            <a:off x="11263863" y="2150845"/>
            <a:ext cx="257057" cy="20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767ED3-C217-E4C3-55A9-4306D2F83036}"/>
              </a:ext>
            </a:extLst>
          </p:cNvPr>
          <p:cNvSpPr/>
          <p:nvPr/>
        </p:nvSpPr>
        <p:spPr bwMode="white">
          <a:xfrm>
            <a:off x="11225781" y="2637815"/>
            <a:ext cx="295140" cy="267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2823A8F-4755-2ECA-87BE-9C80BE32607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736" y="3000656"/>
            <a:ext cx="11520000" cy="1336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02E5759-7C88-F78C-13F6-839DA5C239E2}"/>
              </a:ext>
            </a:extLst>
          </p:cNvPr>
          <p:cNvSpPr/>
          <p:nvPr/>
        </p:nvSpPr>
        <p:spPr bwMode="white">
          <a:xfrm>
            <a:off x="11217050" y="3229687"/>
            <a:ext cx="295140" cy="276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E312D3-B2C7-823D-F239-CE3665C14D07}"/>
              </a:ext>
            </a:extLst>
          </p:cNvPr>
          <p:cNvSpPr/>
          <p:nvPr/>
        </p:nvSpPr>
        <p:spPr bwMode="white">
          <a:xfrm>
            <a:off x="11207529" y="3888153"/>
            <a:ext cx="304662" cy="276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648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14C740-C79F-E285-151F-4901414436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201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95C923-C2AB-E47A-8381-814A3348751A}"/>
              </a:ext>
            </a:extLst>
          </p:cNvPr>
          <p:cNvSpPr/>
          <p:nvPr/>
        </p:nvSpPr>
        <p:spPr bwMode="white">
          <a:xfrm>
            <a:off x="2378144" y="2090848"/>
            <a:ext cx="247537" cy="219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0293B9-86F6-D86F-EC5F-13D69618195B}"/>
              </a:ext>
            </a:extLst>
          </p:cNvPr>
          <p:cNvSpPr/>
          <p:nvPr/>
        </p:nvSpPr>
        <p:spPr bwMode="white">
          <a:xfrm>
            <a:off x="7186078" y="3110214"/>
            <a:ext cx="238015" cy="209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F87C4A-25B2-EEE0-F8D1-C4E524248BD4}"/>
              </a:ext>
            </a:extLst>
          </p:cNvPr>
          <p:cNvSpPr/>
          <p:nvPr/>
        </p:nvSpPr>
        <p:spPr bwMode="white">
          <a:xfrm>
            <a:off x="10565913" y="4186741"/>
            <a:ext cx="266579" cy="209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2234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55C2A3-8D72-E17C-5608-32657B6EEA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713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2666E3-BDE7-B9DA-E0B7-C1005AA4CB54}"/>
              </a:ext>
            </a:extLst>
          </p:cNvPr>
          <p:cNvSpPr/>
          <p:nvPr/>
        </p:nvSpPr>
        <p:spPr bwMode="white">
          <a:xfrm>
            <a:off x="2795504" y="1566608"/>
            <a:ext cx="257057" cy="219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6E7D62-DC8B-868F-8E11-67E64EDA8620}"/>
              </a:ext>
            </a:extLst>
          </p:cNvPr>
          <p:cNvSpPr/>
          <p:nvPr/>
        </p:nvSpPr>
        <p:spPr bwMode="white">
          <a:xfrm>
            <a:off x="10983272" y="4252087"/>
            <a:ext cx="257057" cy="199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363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56A564-B362-FB15-B013-25DECD92FA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134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D565E4-1D78-59F7-5132-3C9FA33A7A2D}"/>
              </a:ext>
            </a:extLst>
          </p:cNvPr>
          <p:cNvSpPr/>
          <p:nvPr/>
        </p:nvSpPr>
        <p:spPr bwMode="white">
          <a:xfrm>
            <a:off x="2652694" y="2129109"/>
            <a:ext cx="142809" cy="20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893C3A-A95C-CC57-D7AA-5FD257430744}"/>
              </a:ext>
            </a:extLst>
          </p:cNvPr>
          <p:cNvSpPr/>
          <p:nvPr/>
        </p:nvSpPr>
        <p:spPr bwMode="white">
          <a:xfrm>
            <a:off x="5299438" y="2129109"/>
            <a:ext cx="495074" cy="228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3C97BD-065D-F61B-0D5C-9FB60A1310CC}"/>
              </a:ext>
            </a:extLst>
          </p:cNvPr>
          <p:cNvSpPr/>
          <p:nvPr/>
        </p:nvSpPr>
        <p:spPr bwMode="white">
          <a:xfrm>
            <a:off x="8250842" y="2129109"/>
            <a:ext cx="342743" cy="219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1ED01E-A503-71AF-158E-90EB85A85376}"/>
              </a:ext>
            </a:extLst>
          </p:cNvPr>
          <p:cNvSpPr/>
          <p:nvPr/>
        </p:nvSpPr>
        <p:spPr bwMode="white">
          <a:xfrm>
            <a:off x="10631008" y="2129109"/>
            <a:ext cx="495073" cy="228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CB513BF-93F7-1332-2142-1FC498DD3E41}"/>
              </a:ext>
            </a:extLst>
          </p:cNvPr>
          <p:cNvSpPr/>
          <p:nvPr/>
        </p:nvSpPr>
        <p:spPr bwMode="white">
          <a:xfrm>
            <a:off x="2909752" y="2634091"/>
            <a:ext cx="628363" cy="228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E149F71-6906-5FA4-00A4-6A33DBA9127A}"/>
              </a:ext>
            </a:extLst>
          </p:cNvPr>
          <p:cNvSpPr/>
          <p:nvPr/>
        </p:nvSpPr>
        <p:spPr bwMode="white">
          <a:xfrm>
            <a:off x="5442247" y="2634091"/>
            <a:ext cx="723570" cy="228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E2858C6-E75B-15AD-3862-FA6349027E4D}"/>
              </a:ext>
            </a:extLst>
          </p:cNvPr>
          <p:cNvSpPr/>
          <p:nvPr/>
        </p:nvSpPr>
        <p:spPr bwMode="white">
          <a:xfrm>
            <a:off x="8269884" y="2634091"/>
            <a:ext cx="466512" cy="228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D04D088-D35D-8165-BD1E-DC5D77BE538E}"/>
              </a:ext>
            </a:extLst>
          </p:cNvPr>
          <p:cNvSpPr/>
          <p:nvPr/>
        </p:nvSpPr>
        <p:spPr bwMode="white">
          <a:xfrm>
            <a:off x="10773818" y="2634091"/>
            <a:ext cx="628364" cy="228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477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15D55D-BA69-A2C8-FF14-8B3B71EAEA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718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1F7E98-9728-97D3-687B-604DA700551B}"/>
              </a:ext>
            </a:extLst>
          </p:cNvPr>
          <p:cNvSpPr/>
          <p:nvPr/>
        </p:nvSpPr>
        <p:spPr bwMode="white">
          <a:xfrm>
            <a:off x="2157619" y="1519693"/>
            <a:ext cx="561719" cy="219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2A503E-9180-37C5-00CE-FAE61EE7E61E}"/>
              </a:ext>
            </a:extLst>
          </p:cNvPr>
          <p:cNvSpPr/>
          <p:nvPr/>
        </p:nvSpPr>
        <p:spPr bwMode="white">
          <a:xfrm>
            <a:off x="5289917" y="1519693"/>
            <a:ext cx="904462" cy="228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7990B0-C386-510F-76C0-6D47E58DB538}"/>
              </a:ext>
            </a:extLst>
          </p:cNvPr>
          <p:cNvSpPr/>
          <p:nvPr/>
        </p:nvSpPr>
        <p:spPr bwMode="white">
          <a:xfrm>
            <a:off x="9126743" y="1519693"/>
            <a:ext cx="999669" cy="228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7B8194D-2F97-177E-879E-F4AA35C5015F}"/>
              </a:ext>
            </a:extLst>
          </p:cNvPr>
          <p:cNvSpPr/>
          <p:nvPr/>
        </p:nvSpPr>
        <p:spPr bwMode="white">
          <a:xfrm>
            <a:off x="720000" y="2844884"/>
            <a:ext cx="1999338" cy="1515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88FFB16-A823-79B6-1433-891D37F90A93}"/>
              </a:ext>
            </a:extLst>
          </p:cNvPr>
          <p:cNvSpPr/>
          <p:nvPr/>
        </p:nvSpPr>
        <p:spPr bwMode="white">
          <a:xfrm>
            <a:off x="3633324" y="2844884"/>
            <a:ext cx="2318660" cy="1506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41BB790-2CF6-CEF8-8636-F4B1D217E948}"/>
              </a:ext>
            </a:extLst>
          </p:cNvPr>
          <p:cNvSpPr/>
          <p:nvPr/>
        </p:nvSpPr>
        <p:spPr bwMode="white">
          <a:xfrm>
            <a:off x="7051239" y="2673277"/>
            <a:ext cx="3608331" cy="1840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0284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2023-08-27T12:49:36Z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