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18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E570D-014F-DBB8-FACB-944062A94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204864"/>
            <a:ext cx="11520000" cy="215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6E56D-F3BB-295D-235D-0BE4FAD34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6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0084A-6CA6-7D91-A72C-0F070F699A90}"/>
              </a:ext>
            </a:extLst>
          </p:cNvPr>
          <p:cNvSpPr/>
          <p:nvPr/>
        </p:nvSpPr>
        <p:spPr bwMode="white">
          <a:xfrm>
            <a:off x="1662545" y="2633498"/>
            <a:ext cx="1675636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48B24-78CB-7C64-726C-24A468F2094D}"/>
              </a:ext>
            </a:extLst>
          </p:cNvPr>
          <p:cNvSpPr/>
          <p:nvPr/>
        </p:nvSpPr>
        <p:spPr bwMode="white">
          <a:xfrm>
            <a:off x="6689454" y="2633498"/>
            <a:ext cx="1666115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9FD0D-4581-854C-484D-31DD8D859E7F}"/>
              </a:ext>
            </a:extLst>
          </p:cNvPr>
          <p:cNvSpPr/>
          <p:nvPr/>
        </p:nvSpPr>
        <p:spPr bwMode="white">
          <a:xfrm>
            <a:off x="2405157" y="3157357"/>
            <a:ext cx="933024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5666D-FE29-9FFC-BCD6-1633C747694C}"/>
              </a:ext>
            </a:extLst>
          </p:cNvPr>
          <p:cNvSpPr/>
          <p:nvPr/>
        </p:nvSpPr>
        <p:spPr bwMode="white">
          <a:xfrm>
            <a:off x="7422545" y="3157357"/>
            <a:ext cx="933024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6212CD-0EBB-6793-5C6F-129F8126CDD0}"/>
              </a:ext>
            </a:extLst>
          </p:cNvPr>
          <p:cNvSpPr/>
          <p:nvPr/>
        </p:nvSpPr>
        <p:spPr bwMode="white">
          <a:xfrm>
            <a:off x="2519404" y="3643118"/>
            <a:ext cx="809256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54C48B-71F8-53A0-1658-3ED9569796AA}"/>
              </a:ext>
            </a:extLst>
          </p:cNvPr>
          <p:cNvSpPr/>
          <p:nvPr/>
        </p:nvSpPr>
        <p:spPr bwMode="white">
          <a:xfrm>
            <a:off x="7546314" y="3643118"/>
            <a:ext cx="685487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CC277-815D-E5E4-1358-8F5454C70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09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FE501-BEA0-C667-8209-7DA4550D65EC}"/>
              </a:ext>
            </a:extLst>
          </p:cNvPr>
          <p:cNvSpPr/>
          <p:nvPr/>
        </p:nvSpPr>
        <p:spPr bwMode="white">
          <a:xfrm>
            <a:off x="6039442" y="2138410"/>
            <a:ext cx="1047272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CFE60C-8A3B-FB33-0BB2-10B76FB6FC8C}"/>
              </a:ext>
            </a:extLst>
          </p:cNvPr>
          <p:cNvSpPr/>
          <p:nvPr/>
        </p:nvSpPr>
        <p:spPr bwMode="white">
          <a:xfrm>
            <a:off x="1926516" y="3672133"/>
            <a:ext cx="2665785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F4D6B-E4B8-6CA3-B87A-C25D617DA487}"/>
              </a:ext>
            </a:extLst>
          </p:cNvPr>
          <p:cNvSpPr/>
          <p:nvPr/>
        </p:nvSpPr>
        <p:spPr bwMode="white">
          <a:xfrm>
            <a:off x="1736103" y="4186550"/>
            <a:ext cx="1485223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78204F-839C-FA68-24B7-E799A8B48F7D}"/>
              </a:ext>
            </a:extLst>
          </p:cNvPr>
          <p:cNvSpPr/>
          <p:nvPr/>
        </p:nvSpPr>
        <p:spPr bwMode="white">
          <a:xfrm>
            <a:off x="1736103" y="4653335"/>
            <a:ext cx="2246876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1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65447-F392-6BAF-82EE-78C125626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9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12E1D-25DE-9391-D9A2-522A84D3D8B0}"/>
              </a:ext>
            </a:extLst>
          </p:cNvPr>
          <p:cNvSpPr/>
          <p:nvPr/>
        </p:nvSpPr>
        <p:spPr bwMode="white">
          <a:xfrm>
            <a:off x="977057" y="2557263"/>
            <a:ext cx="2503933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1FCCC6-CB91-23DF-DC33-1051017E9B2A}"/>
              </a:ext>
            </a:extLst>
          </p:cNvPr>
          <p:cNvSpPr/>
          <p:nvPr/>
        </p:nvSpPr>
        <p:spPr bwMode="white">
          <a:xfrm>
            <a:off x="3576198" y="2557263"/>
            <a:ext cx="1171041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3592FD-C632-C0BA-62DD-9949514AC805}"/>
              </a:ext>
            </a:extLst>
          </p:cNvPr>
          <p:cNvSpPr/>
          <p:nvPr/>
        </p:nvSpPr>
        <p:spPr bwMode="white">
          <a:xfrm>
            <a:off x="967537" y="3052537"/>
            <a:ext cx="2922842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4A695-E712-B5AC-8715-8A5B1E2CA167}"/>
              </a:ext>
            </a:extLst>
          </p:cNvPr>
          <p:cNvSpPr/>
          <p:nvPr/>
        </p:nvSpPr>
        <p:spPr bwMode="white">
          <a:xfrm>
            <a:off x="1948165" y="3547811"/>
            <a:ext cx="1818446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D8586C-AA45-0412-05C7-47ABB1B52BEC}"/>
              </a:ext>
            </a:extLst>
          </p:cNvPr>
          <p:cNvSpPr/>
          <p:nvPr/>
        </p:nvSpPr>
        <p:spPr bwMode="white">
          <a:xfrm>
            <a:off x="986578" y="4033561"/>
            <a:ext cx="2370644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F29B03-29E3-B61B-B2AC-1758BC06B4D9}"/>
              </a:ext>
            </a:extLst>
          </p:cNvPr>
          <p:cNvSpPr/>
          <p:nvPr/>
        </p:nvSpPr>
        <p:spPr bwMode="white">
          <a:xfrm>
            <a:off x="3442909" y="4033561"/>
            <a:ext cx="1180561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37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22022-3BB0-0B58-8A20-D0CE6ACC9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2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F529A-751D-5E60-1E11-6A7E1B13FE04}"/>
              </a:ext>
            </a:extLst>
          </p:cNvPr>
          <p:cNvSpPr/>
          <p:nvPr/>
        </p:nvSpPr>
        <p:spPr bwMode="white">
          <a:xfrm>
            <a:off x="977057" y="2540501"/>
            <a:ext cx="3722578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74A7A5-E74E-08D0-53F2-47B33C43286D}"/>
              </a:ext>
            </a:extLst>
          </p:cNvPr>
          <p:cNvSpPr/>
          <p:nvPr/>
        </p:nvSpPr>
        <p:spPr bwMode="white">
          <a:xfrm>
            <a:off x="4785322" y="2540501"/>
            <a:ext cx="118056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C2B2C2-8555-5342-ED0A-1BBD74C9148F}"/>
              </a:ext>
            </a:extLst>
          </p:cNvPr>
          <p:cNvSpPr/>
          <p:nvPr/>
        </p:nvSpPr>
        <p:spPr bwMode="white">
          <a:xfrm>
            <a:off x="977057" y="3036467"/>
            <a:ext cx="278955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7DD31D-3022-2215-B94A-7C6F3E9BD871}"/>
              </a:ext>
            </a:extLst>
          </p:cNvPr>
          <p:cNvSpPr/>
          <p:nvPr/>
        </p:nvSpPr>
        <p:spPr bwMode="white">
          <a:xfrm>
            <a:off x="1824396" y="3532432"/>
            <a:ext cx="206598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CCC92-0D56-06B8-3CEA-98568CFE225F}"/>
              </a:ext>
            </a:extLst>
          </p:cNvPr>
          <p:cNvSpPr/>
          <p:nvPr/>
        </p:nvSpPr>
        <p:spPr bwMode="white">
          <a:xfrm>
            <a:off x="977057" y="4018860"/>
            <a:ext cx="3836826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FEC511-B2DA-DEF3-922B-B3C1D670E5ED}"/>
              </a:ext>
            </a:extLst>
          </p:cNvPr>
          <p:cNvSpPr/>
          <p:nvPr/>
        </p:nvSpPr>
        <p:spPr bwMode="white">
          <a:xfrm>
            <a:off x="4899570" y="4018860"/>
            <a:ext cx="118056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35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1F0BF-DE02-C62E-AEA2-21E78B7D0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2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B1633-8E74-CF8D-0754-345F4EE43B54}"/>
              </a:ext>
            </a:extLst>
          </p:cNvPr>
          <p:cNvSpPr/>
          <p:nvPr/>
        </p:nvSpPr>
        <p:spPr bwMode="white">
          <a:xfrm>
            <a:off x="977057" y="2005961"/>
            <a:ext cx="6188429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3861D-B341-A29D-D9C4-2A8C6CBBFCEE}"/>
              </a:ext>
            </a:extLst>
          </p:cNvPr>
          <p:cNvSpPr/>
          <p:nvPr/>
        </p:nvSpPr>
        <p:spPr bwMode="white">
          <a:xfrm>
            <a:off x="1329322" y="2492203"/>
            <a:ext cx="2323041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0C19E-86AE-ACB2-9119-9A1487667902}"/>
              </a:ext>
            </a:extLst>
          </p:cNvPr>
          <p:cNvSpPr/>
          <p:nvPr/>
        </p:nvSpPr>
        <p:spPr bwMode="white">
          <a:xfrm>
            <a:off x="1710148" y="2987979"/>
            <a:ext cx="809256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9D8B4F-A61C-665C-7536-3D6FBB96408B}"/>
              </a:ext>
            </a:extLst>
          </p:cNvPr>
          <p:cNvSpPr/>
          <p:nvPr/>
        </p:nvSpPr>
        <p:spPr bwMode="white">
          <a:xfrm>
            <a:off x="1833917" y="3436084"/>
            <a:ext cx="1818446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455BB-8D11-510C-3387-633FA38DA53C}"/>
              </a:ext>
            </a:extLst>
          </p:cNvPr>
          <p:cNvSpPr/>
          <p:nvPr/>
        </p:nvSpPr>
        <p:spPr bwMode="white">
          <a:xfrm>
            <a:off x="1348363" y="3912791"/>
            <a:ext cx="2789553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09F445-6E4B-3CEE-D978-18E4CC326436}"/>
              </a:ext>
            </a:extLst>
          </p:cNvPr>
          <p:cNvSpPr/>
          <p:nvPr/>
        </p:nvSpPr>
        <p:spPr bwMode="white">
          <a:xfrm>
            <a:off x="986578" y="4379965"/>
            <a:ext cx="5325446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72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47035-0E57-35FE-D7BB-B7A1FF795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70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EB589-FD4C-0FE1-F4CA-583DFBCA404A}"/>
              </a:ext>
            </a:extLst>
          </p:cNvPr>
          <p:cNvSpPr/>
          <p:nvPr/>
        </p:nvSpPr>
        <p:spPr bwMode="white">
          <a:xfrm>
            <a:off x="977057" y="2055658"/>
            <a:ext cx="470320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A40B88-D6FC-1369-EB7C-E239F6AFE1F9}"/>
              </a:ext>
            </a:extLst>
          </p:cNvPr>
          <p:cNvSpPr/>
          <p:nvPr/>
        </p:nvSpPr>
        <p:spPr bwMode="white">
          <a:xfrm>
            <a:off x="5765950" y="2065209"/>
            <a:ext cx="1180561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A3AD3-305C-256D-4AED-1E25EFEC8670}"/>
              </a:ext>
            </a:extLst>
          </p:cNvPr>
          <p:cNvSpPr/>
          <p:nvPr/>
        </p:nvSpPr>
        <p:spPr bwMode="white">
          <a:xfrm>
            <a:off x="1005619" y="2533202"/>
            <a:ext cx="3370314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30E634-3208-3FEE-28BF-19CC0F7BD9A4}"/>
              </a:ext>
            </a:extLst>
          </p:cNvPr>
          <p:cNvSpPr/>
          <p:nvPr/>
        </p:nvSpPr>
        <p:spPr bwMode="white">
          <a:xfrm>
            <a:off x="2071933" y="3020298"/>
            <a:ext cx="1818446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6DADBC-EDD0-26D9-083E-804C54347485}"/>
              </a:ext>
            </a:extLst>
          </p:cNvPr>
          <p:cNvSpPr/>
          <p:nvPr/>
        </p:nvSpPr>
        <p:spPr bwMode="white">
          <a:xfrm>
            <a:off x="977057" y="3488292"/>
            <a:ext cx="4512793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875F50-4675-75B4-0BF6-2C5F3ACEFDA3}"/>
              </a:ext>
            </a:extLst>
          </p:cNvPr>
          <p:cNvSpPr/>
          <p:nvPr/>
        </p:nvSpPr>
        <p:spPr bwMode="white">
          <a:xfrm>
            <a:off x="5575537" y="3488292"/>
            <a:ext cx="1180561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90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B0D53-8AFB-B72F-333A-34FBCCE7DC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7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5108B-834A-A4B8-2FEE-ABC309174A63}"/>
              </a:ext>
            </a:extLst>
          </p:cNvPr>
          <p:cNvSpPr/>
          <p:nvPr/>
        </p:nvSpPr>
        <p:spPr bwMode="white">
          <a:xfrm>
            <a:off x="977057" y="2014751"/>
            <a:ext cx="6911999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C1EF7-4370-8889-CBBA-6D22E97D3C77}"/>
              </a:ext>
            </a:extLst>
          </p:cNvPr>
          <p:cNvSpPr/>
          <p:nvPr/>
        </p:nvSpPr>
        <p:spPr bwMode="white">
          <a:xfrm>
            <a:off x="1567338" y="2500669"/>
            <a:ext cx="2561057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6CB264-E523-2EA5-D5E6-1C48E8BA66F0}"/>
              </a:ext>
            </a:extLst>
          </p:cNvPr>
          <p:cNvSpPr/>
          <p:nvPr/>
        </p:nvSpPr>
        <p:spPr bwMode="white">
          <a:xfrm>
            <a:off x="1948165" y="2996114"/>
            <a:ext cx="818776" cy="1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4A39B6-AAC3-2333-68E3-C0E7B4EADA27}"/>
              </a:ext>
            </a:extLst>
          </p:cNvPr>
          <p:cNvSpPr/>
          <p:nvPr/>
        </p:nvSpPr>
        <p:spPr bwMode="white">
          <a:xfrm>
            <a:off x="2071933" y="3443920"/>
            <a:ext cx="1694677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2C5AA6-E324-66B8-EC1B-DBFD0A67CA82}"/>
              </a:ext>
            </a:extLst>
          </p:cNvPr>
          <p:cNvSpPr/>
          <p:nvPr/>
        </p:nvSpPr>
        <p:spPr bwMode="white">
          <a:xfrm>
            <a:off x="1710148" y="3920310"/>
            <a:ext cx="2665785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88AC88-C3D4-6C04-CF5E-9A1F73A3B75B}"/>
              </a:ext>
            </a:extLst>
          </p:cNvPr>
          <p:cNvSpPr/>
          <p:nvPr/>
        </p:nvSpPr>
        <p:spPr bwMode="white">
          <a:xfrm>
            <a:off x="977057" y="4396700"/>
            <a:ext cx="6703119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41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EC26E-1819-6CE1-2764-2610BCE40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20" y="836712"/>
            <a:ext cx="11329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F11A2-E557-F48D-FC6C-9BB62D2E76C6}"/>
              </a:ext>
            </a:extLst>
          </p:cNvPr>
          <p:cNvSpPr/>
          <p:nvPr/>
        </p:nvSpPr>
        <p:spPr bwMode="white">
          <a:xfrm>
            <a:off x="1141807" y="3496614"/>
            <a:ext cx="2228531" cy="23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988C96-6F58-7452-088A-1F319BDB2928}"/>
              </a:ext>
            </a:extLst>
          </p:cNvPr>
          <p:cNvSpPr/>
          <p:nvPr/>
        </p:nvSpPr>
        <p:spPr bwMode="white">
          <a:xfrm>
            <a:off x="1731712" y="3993004"/>
            <a:ext cx="1891442" cy="18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F0B8F-37AA-BC97-C267-0FF4F57F8D2A}"/>
              </a:ext>
            </a:extLst>
          </p:cNvPr>
          <p:cNvSpPr/>
          <p:nvPr/>
        </p:nvSpPr>
        <p:spPr bwMode="white">
          <a:xfrm>
            <a:off x="1731712" y="4461297"/>
            <a:ext cx="1526263" cy="18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66DF9-B050-6416-1FA8-AA6615752C12}"/>
              </a:ext>
            </a:extLst>
          </p:cNvPr>
          <p:cNvSpPr/>
          <p:nvPr/>
        </p:nvSpPr>
        <p:spPr bwMode="white">
          <a:xfrm>
            <a:off x="2340345" y="4929590"/>
            <a:ext cx="795904" cy="18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39C318-35EE-EC6E-F082-D64CB97177BA}"/>
              </a:ext>
            </a:extLst>
          </p:cNvPr>
          <p:cNvSpPr/>
          <p:nvPr/>
        </p:nvSpPr>
        <p:spPr bwMode="white">
          <a:xfrm>
            <a:off x="2452708" y="5397882"/>
            <a:ext cx="561814" cy="18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494700-7912-DE83-0AC2-429586AF3ECD}"/>
              </a:ext>
            </a:extLst>
          </p:cNvPr>
          <p:cNvSpPr/>
          <p:nvPr/>
        </p:nvSpPr>
        <p:spPr bwMode="white">
          <a:xfrm>
            <a:off x="1104353" y="5838077"/>
            <a:ext cx="2528165" cy="2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A3E4B3-2AFF-981C-6552-4861538135DE}"/>
              </a:ext>
            </a:extLst>
          </p:cNvPr>
          <p:cNvSpPr/>
          <p:nvPr/>
        </p:nvSpPr>
        <p:spPr bwMode="white">
          <a:xfrm>
            <a:off x="4587603" y="5838077"/>
            <a:ext cx="1928896" cy="2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BAFC2A-AC1F-716B-8A60-3E46BA33CB0C}"/>
              </a:ext>
            </a:extLst>
          </p:cNvPr>
          <p:cNvSpPr/>
          <p:nvPr/>
        </p:nvSpPr>
        <p:spPr bwMode="white">
          <a:xfrm>
            <a:off x="1076262" y="6306370"/>
            <a:ext cx="4859696" cy="2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9E2F21-11C0-21EF-6E48-7B39376326C2}"/>
              </a:ext>
            </a:extLst>
          </p:cNvPr>
          <p:cNvSpPr/>
          <p:nvPr/>
        </p:nvSpPr>
        <p:spPr bwMode="white">
          <a:xfrm>
            <a:off x="10704511" y="3397158"/>
            <a:ext cx="1212425" cy="153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55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603EE-F678-5786-F26B-BE5DD87319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6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AAD24-5B2D-2408-18A7-CB5BAD9F6E60}"/>
              </a:ext>
            </a:extLst>
          </p:cNvPr>
          <p:cNvSpPr/>
          <p:nvPr/>
        </p:nvSpPr>
        <p:spPr bwMode="white">
          <a:xfrm>
            <a:off x="7795401" y="1948777"/>
            <a:ext cx="780694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2A03D4-732A-B74E-FC56-1920CFC99C75}"/>
              </a:ext>
            </a:extLst>
          </p:cNvPr>
          <p:cNvSpPr/>
          <p:nvPr/>
        </p:nvSpPr>
        <p:spPr bwMode="white">
          <a:xfrm>
            <a:off x="10356458" y="2387357"/>
            <a:ext cx="628363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C0FE1B-2E82-84A5-9BA9-252254D4F575}"/>
              </a:ext>
            </a:extLst>
          </p:cNvPr>
          <p:cNvSpPr/>
          <p:nvPr/>
        </p:nvSpPr>
        <p:spPr bwMode="white">
          <a:xfrm>
            <a:off x="3739599" y="2835471"/>
            <a:ext cx="609322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9C9AA-9AAB-199B-B4E8-34737EF2F181}"/>
              </a:ext>
            </a:extLst>
          </p:cNvPr>
          <p:cNvSpPr/>
          <p:nvPr/>
        </p:nvSpPr>
        <p:spPr bwMode="white">
          <a:xfrm>
            <a:off x="9889946" y="3264517"/>
            <a:ext cx="1056793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14C274-4F3D-9BB6-7DAE-A938C4DF9219}"/>
              </a:ext>
            </a:extLst>
          </p:cNvPr>
          <p:cNvSpPr/>
          <p:nvPr/>
        </p:nvSpPr>
        <p:spPr bwMode="white">
          <a:xfrm>
            <a:off x="9480558" y="3703097"/>
            <a:ext cx="913983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0B8651-453F-9AED-2C39-B165C1E4BCED}"/>
              </a:ext>
            </a:extLst>
          </p:cNvPr>
          <p:cNvSpPr/>
          <p:nvPr/>
        </p:nvSpPr>
        <p:spPr bwMode="white">
          <a:xfrm>
            <a:off x="3672954" y="4208417"/>
            <a:ext cx="495074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EF487F-217A-3DF0-A15C-0862E8BEE14A}"/>
              </a:ext>
            </a:extLst>
          </p:cNvPr>
          <p:cNvSpPr/>
          <p:nvPr/>
        </p:nvSpPr>
        <p:spPr bwMode="white">
          <a:xfrm>
            <a:off x="5091533" y="4275158"/>
            <a:ext cx="199933" cy="1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49E979-5209-1522-4949-881E6F73D294}"/>
              </a:ext>
            </a:extLst>
          </p:cNvPr>
          <p:cNvSpPr/>
          <p:nvPr/>
        </p:nvSpPr>
        <p:spPr bwMode="white">
          <a:xfrm>
            <a:off x="6091202" y="4208417"/>
            <a:ext cx="190413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A03ED6-CD55-E87C-192F-17CBE2B4DA34}"/>
              </a:ext>
            </a:extLst>
          </p:cNvPr>
          <p:cNvSpPr/>
          <p:nvPr/>
        </p:nvSpPr>
        <p:spPr bwMode="white">
          <a:xfrm>
            <a:off x="3196921" y="4837684"/>
            <a:ext cx="276099" cy="1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62355D-CCA8-95F0-3914-965B15DF3B61}"/>
              </a:ext>
            </a:extLst>
          </p:cNvPr>
          <p:cNvSpPr/>
          <p:nvPr/>
        </p:nvSpPr>
        <p:spPr bwMode="white">
          <a:xfrm>
            <a:off x="4425087" y="4770943"/>
            <a:ext cx="599801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9F6453-1C06-F69A-3F91-FEB50E856C64}"/>
              </a:ext>
            </a:extLst>
          </p:cNvPr>
          <p:cNvSpPr/>
          <p:nvPr/>
        </p:nvSpPr>
        <p:spPr bwMode="white">
          <a:xfrm>
            <a:off x="5815103" y="4770943"/>
            <a:ext cx="209454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762520-747B-7748-4F31-8193EC4F36B3}"/>
              </a:ext>
            </a:extLst>
          </p:cNvPr>
          <p:cNvSpPr/>
          <p:nvPr/>
        </p:nvSpPr>
        <p:spPr bwMode="white">
          <a:xfrm>
            <a:off x="7700194" y="5266729"/>
            <a:ext cx="971106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FEACB8-B00C-6E10-68BB-55BE48AEF7AC}"/>
              </a:ext>
            </a:extLst>
          </p:cNvPr>
          <p:cNvSpPr/>
          <p:nvPr/>
        </p:nvSpPr>
        <p:spPr bwMode="white">
          <a:xfrm>
            <a:off x="1616491" y="5686241"/>
            <a:ext cx="818776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7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B12E6-5F64-613B-362F-EE2783FD5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24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8808C-D982-4B25-B0CA-31082E1D05C7}"/>
              </a:ext>
            </a:extLst>
          </p:cNvPr>
          <p:cNvSpPr/>
          <p:nvPr/>
        </p:nvSpPr>
        <p:spPr bwMode="white">
          <a:xfrm>
            <a:off x="4556826" y="1033362"/>
            <a:ext cx="323702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A48CB2-9C0C-D9AF-8976-6BFD6C360C98}"/>
              </a:ext>
            </a:extLst>
          </p:cNvPr>
          <p:cNvSpPr/>
          <p:nvPr/>
        </p:nvSpPr>
        <p:spPr bwMode="white">
          <a:xfrm>
            <a:off x="8088991" y="1033362"/>
            <a:ext cx="333223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D6BFD2-4FE1-80CE-3536-B464A8F153F0}"/>
              </a:ext>
            </a:extLst>
          </p:cNvPr>
          <p:cNvSpPr/>
          <p:nvPr/>
        </p:nvSpPr>
        <p:spPr bwMode="white">
          <a:xfrm>
            <a:off x="8355570" y="1928799"/>
            <a:ext cx="628363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96068B-0602-EEA2-CE23-883EBB4B1D24}"/>
              </a:ext>
            </a:extLst>
          </p:cNvPr>
          <p:cNvSpPr/>
          <p:nvPr/>
        </p:nvSpPr>
        <p:spPr bwMode="white">
          <a:xfrm>
            <a:off x="5013818" y="2376518"/>
            <a:ext cx="428429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FAD5D9-90C0-15D3-F845-91CD3F3D0057}"/>
              </a:ext>
            </a:extLst>
          </p:cNvPr>
          <p:cNvSpPr/>
          <p:nvPr/>
        </p:nvSpPr>
        <p:spPr bwMode="white">
          <a:xfrm>
            <a:off x="3480991" y="3243377"/>
            <a:ext cx="3132297" cy="2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FD9E79-452A-013D-D2B2-2E2372B54E01}"/>
              </a:ext>
            </a:extLst>
          </p:cNvPr>
          <p:cNvSpPr/>
          <p:nvPr/>
        </p:nvSpPr>
        <p:spPr bwMode="white">
          <a:xfrm>
            <a:off x="3480991" y="3691095"/>
            <a:ext cx="2846677" cy="2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36B6EC-04EF-0B41-9382-F27DF497F282}"/>
              </a:ext>
            </a:extLst>
          </p:cNvPr>
          <p:cNvSpPr/>
          <p:nvPr/>
        </p:nvSpPr>
        <p:spPr bwMode="white">
          <a:xfrm>
            <a:off x="5385123" y="4167392"/>
            <a:ext cx="342743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2C0954-88E8-CC36-92F1-AF799AAD6730}"/>
              </a:ext>
            </a:extLst>
          </p:cNvPr>
          <p:cNvSpPr/>
          <p:nvPr/>
        </p:nvSpPr>
        <p:spPr bwMode="white">
          <a:xfrm>
            <a:off x="1415008" y="5062828"/>
            <a:ext cx="1808925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2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AC057-63A8-9D2E-5E68-0AF471BCD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7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EC09A-1D76-B4A1-6E40-1CEAC66A45BA}"/>
              </a:ext>
            </a:extLst>
          </p:cNvPr>
          <p:cNvSpPr/>
          <p:nvPr/>
        </p:nvSpPr>
        <p:spPr bwMode="white">
          <a:xfrm>
            <a:off x="11260921" y="1538426"/>
            <a:ext cx="25705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85064-8075-840B-D9A8-5B03826DDBEF}"/>
              </a:ext>
            </a:extLst>
          </p:cNvPr>
          <p:cNvSpPr/>
          <p:nvPr/>
        </p:nvSpPr>
        <p:spPr bwMode="white">
          <a:xfrm>
            <a:off x="11260921" y="1986277"/>
            <a:ext cx="25705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8A40F8-D5C4-FE61-6A2D-D6E0E1AF5E79}"/>
              </a:ext>
            </a:extLst>
          </p:cNvPr>
          <p:cNvSpPr/>
          <p:nvPr/>
        </p:nvSpPr>
        <p:spPr bwMode="white">
          <a:xfrm>
            <a:off x="11260921" y="2434128"/>
            <a:ext cx="25705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F94A05-459C-3429-2DB8-81BF19A8AB0F}"/>
              </a:ext>
            </a:extLst>
          </p:cNvPr>
          <p:cNvSpPr/>
          <p:nvPr/>
        </p:nvSpPr>
        <p:spPr bwMode="white">
          <a:xfrm>
            <a:off x="11260921" y="2891508"/>
            <a:ext cx="25705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FA52A9-8D53-48A3-DF82-3F73E0DFFE00}"/>
              </a:ext>
            </a:extLst>
          </p:cNvPr>
          <p:cNvSpPr/>
          <p:nvPr/>
        </p:nvSpPr>
        <p:spPr bwMode="white">
          <a:xfrm>
            <a:off x="11213318" y="3310773"/>
            <a:ext cx="304661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52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D8631-7FBE-DE05-4ED2-1D18AB4BB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78" y="851702"/>
            <a:ext cx="11520000" cy="201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98DE7D-0E07-72C3-294F-3BFC980857DD}"/>
              </a:ext>
            </a:extLst>
          </p:cNvPr>
          <p:cNvSpPr/>
          <p:nvPr/>
        </p:nvSpPr>
        <p:spPr bwMode="white">
          <a:xfrm>
            <a:off x="5253335" y="1520726"/>
            <a:ext cx="238016" cy="2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74B8D2-C695-E61B-1AB7-B137550DAD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94" y="2868332"/>
            <a:ext cx="11520000" cy="368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02ED6-C00E-2BED-E2BD-FCF9256A5382}"/>
              </a:ext>
            </a:extLst>
          </p:cNvPr>
          <p:cNvSpPr/>
          <p:nvPr/>
        </p:nvSpPr>
        <p:spPr bwMode="white">
          <a:xfrm>
            <a:off x="5945082" y="2982711"/>
            <a:ext cx="257057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01C0B2-F731-9EF3-3536-781E6FD37903}"/>
              </a:ext>
            </a:extLst>
          </p:cNvPr>
          <p:cNvSpPr/>
          <p:nvPr/>
        </p:nvSpPr>
        <p:spPr bwMode="white">
          <a:xfrm>
            <a:off x="4221842" y="4002599"/>
            <a:ext cx="257057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603827-F9A6-1947-FE28-19EFFFE3059A}"/>
              </a:ext>
            </a:extLst>
          </p:cNvPr>
          <p:cNvSpPr/>
          <p:nvPr/>
        </p:nvSpPr>
        <p:spPr bwMode="white">
          <a:xfrm>
            <a:off x="7297016" y="5661108"/>
            <a:ext cx="247537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3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E2A78-70E5-0D9B-696A-EFCED3BAC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52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CEB96-EA3D-A795-073A-CECEA4266614}"/>
              </a:ext>
            </a:extLst>
          </p:cNvPr>
          <p:cNvSpPr/>
          <p:nvPr/>
        </p:nvSpPr>
        <p:spPr bwMode="white">
          <a:xfrm>
            <a:off x="5470809" y="1033913"/>
            <a:ext cx="257057" cy="2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9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630D3-DBF5-76FF-655D-5852607C0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2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AA38F-A085-F351-3FCE-0E3F5ABABA20}"/>
              </a:ext>
            </a:extLst>
          </p:cNvPr>
          <p:cNvSpPr/>
          <p:nvPr/>
        </p:nvSpPr>
        <p:spPr bwMode="white">
          <a:xfrm>
            <a:off x="1653024" y="2129063"/>
            <a:ext cx="1666115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C4F934-D2AA-B0A8-E57D-04A1D6C111CA}"/>
              </a:ext>
            </a:extLst>
          </p:cNvPr>
          <p:cNvSpPr/>
          <p:nvPr/>
        </p:nvSpPr>
        <p:spPr bwMode="white">
          <a:xfrm>
            <a:off x="5137586" y="2129063"/>
            <a:ext cx="1780363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D85483-11CC-1251-A783-FC6A7487B651}"/>
              </a:ext>
            </a:extLst>
          </p:cNvPr>
          <p:cNvSpPr/>
          <p:nvPr/>
        </p:nvSpPr>
        <p:spPr bwMode="white">
          <a:xfrm>
            <a:off x="8498380" y="2129063"/>
            <a:ext cx="1913652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1AB7DC-7BBF-75F5-A782-B2025726B7A3}"/>
              </a:ext>
            </a:extLst>
          </p:cNvPr>
          <p:cNvSpPr/>
          <p:nvPr/>
        </p:nvSpPr>
        <p:spPr bwMode="white">
          <a:xfrm>
            <a:off x="2386115" y="2634027"/>
            <a:ext cx="818776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9F479-2D23-F6B4-E51E-9B43E15C5D64}"/>
              </a:ext>
            </a:extLst>
          </p:cNvPr>
          <p:cNvSpPr/>
          <p:nvPr/>
        </p:nvSpPr>
        <p:spPr bwMode="white">
          <a:xfrm>
            <a:off x="5499371" y="2634027"/>
            <a:ext cx="809256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E768CC-1A18-CF3C-3C3D-93D26F55C006}"/>
              </a:ext>
            </a:extLst>
          </p:cNvPr>
          <p:cNvSpPr/>
          <p:nvPr/>
        </p:nvSpPr>
        <p:spPr bwMode="white">
          <a:xfrm>
            <a:off x="9469487" y="2634027"/>
            <a:ext cx="942545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8964E7-0555-F0B1-C2FD-829AC249B953}"/>
              </a:ext>
            </a:extLst>
          </p:cNvPr>
          <p:cNvSpPr/>
          <p:nvPr/>
        </p:nvSpPr>
        <p:spPr bwMode="white">
          <a:xfrm>
            <a:off x="9593256" y="3110408"/>
            <a:ext cx="780695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0D18BC-6D0B-4259-1542-F5EF90B0C177}"/>
              </a:ext>
            </a:extLst>
          </p:cNvPr>
          <p:cNvSpPr/>
          <p:nvPr/>
        </p:nvSpPr>
        <p:spPr bwMode="white">
          <a:xfrm>
            <a:off x="1653024" y="4072698"/>
            <a:ext cx="1542347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115336-7385-C7CF-E857-7E0080B7373B}"/>
              </a:ext>
            </a:extLst>
          </p:cNvPr>
          <p:cNvSpPr/>
          <p:nvPr/>
        </p:nvSpPr>
        <p:spPr bwMode="white">
          <a:xfrm>
            <a:off x="4528264" y="4072698"/>
            <a:ext cx="1904132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204838-5C31-14E5-E743-6A451E7383C9}"/>
              </a:ext>
            </a:extLst>
          </p:cNvPr>
          <p:cNvSpPr/>
          <p:nvPr/>
        </p:nvSpPr>
        <p:spPr bwMode="white">
          <a:xfrm>
            <a:off x="9231471" y="4072698"/>
            <a:ext cx="2037421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F6B06C-09CB-F2C4-675E-9142D8F7189F}"/>
              </a:ext>
            </a:extLst>
          </p:cNvPr>
          <p:cNvSpPr/>
          <p:nvPr/>
        </p:nvSpPr>
        <p:spPr bwMode="white">
          <a:xfrm>
            <a:off x="2386115" y="4577662"/>
            <a:ext cx="809256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C9B015-039A-41FA-A06B-3B70D7510822}"/>
              </a:ext>
            </a:extLst>
          </p:cNvPr>
          <p:cNvSpPr/>
          <p:nvPr/>
        </p:nvSpPr>
        <p:spPr bwMode="white">
          <a:xfrm>
            <a:off x="5499371" y="4577662"/>
            <a:ext cx="933024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8AF06AE-54E7-1A55-3AFC-685FB309AD9B}"/>
              </a:ext>
            </a:extLst>
          </p:cNvPr>
          <p:cNvSpPr/>
          <p:nvPr/>
        </p:nvSpPr>
        <p:spPr bwMode="white">
          <a:xfrm>
            <a:off x="9593256" y="4577662"/>
            <a:ext cx="933024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3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2DA66-E8FA-2D4F-E111-790387E77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59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1E714F-2A27-EE9A-EBB9-7AA431BA71D2}"/>
              </a:ext>
            </a:extLst>
          </p:cNvPr>
          <p:cNvSpPr/>
          <p:nvPr/>
        </p:nvSpPr>
        <p:spPr bwMode="white">
          <a:xfrm>
            <a:off x="1279111" y="2634128"/>
            <a:ext cx="1951735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B3B71-15E1-CB2C-A96F-381429AA9826}"/>
              </a:ext>
            </a:extLst>
          </p:cNvPr>
          <p:cNvSpPr/>
          <p:nvPr/>
        </p:nvSpPr>
        <p:spPr bwMode="white">
          <a:xfrm>
            <a:off x="6724929" y="2634128"/>
            <a:ext cx="1951735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0550C1-7EEF-3A1B-10AD-7E20ACAC5DD2}"/>
              </a:ext>
            </a:extLst>
          </p:cNvPr>
          <p:cNvSpPr/>
          <p:nvPr/>
        </p:nvSpPr>
        <p:spPr bwMode="white">
          <a:xfrm>
            <a:off x="1288632" y="3139121"/>
            <a:ext cx="1885090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B51384-1959-D90F-2078-72A1FAA222DD}"/>
              </a:ext>
            </a:extLst>
          </p:cNvPr>
          <p:cNvSpPr/>
          <p:nvPr/>
        </p:nvSpPr>
        <p:spPr bwMode="white">
          <a:xfrm>
            <a:off x="6724929" y="3139121"/>
            <a:ext cx="1751801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9D9EB7-D47D-4243-373C-22EFED22C0A9}"/>
              </a:ext>
            </a:extLst>
          </p:cNvPr>
          <p:cNvSpPr/>
          <p:nvPr/>
        </p:nvSpPr>
        <p:spPr bwMode="white">
          <a:xfrm>
            <a:off x="1897954" y="3606002"/>
            <a:ext cx="913983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901EAF-717D-752E-43E4-9148C85D3B8C}"/>
              </a:ext>
            </a:extLst>
          </p:cNvPr>
          <p:cNvSpPr/>
          <p:nvPr/>
        </p:nvSpPr>
        <p:spPr bwMode="white">
          <a:xfrm>
            <a:off x="7220004" y="3606002"/>
            <a:ext cx="1256727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821CDD-B351-E48E-03F3-84774195E776}"/>
              </a:ext>
            </a:extLst>
          </p:cNvPr>
          <p:cNvSpPr/>
          <p:nvPr/>
        </p:nvSpPr>
        <p:spPr bwMode="white">
          <a:xfrm>
            <a:off x="2240698" y="4082410"/>
            <a:ext cx="580760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4FAF0A-8CFE-CC37-96C4-39B3A13A50E6}"/>
              </a:ext>
            </a:extLst>
          </p:cNvPr>
          <p:cNvSpPr/>
          <p:nvPr/>
        </p:nvSpPr>
        <p:spPr bwMode="white">
          <a:xfrm>
            <a:off x="7581789" y="4082410"/>
            <a:ext cx="809256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2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525BF-5F47-68AD-E85B-A0893EDCE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72" y="900000"/>
            <a:ext cx="11520000" cy="348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3250B-891C-B543-383D-91E29D5A2E90}"/>
              </a:ext>
            </a:extLst>
          </p:cNvPr>
          <p:cNvSpPr/>
          <p:nvPr/>
        </p:nvSpPr>
        <p:spPr bwMode="white">
          <a:xfrm>
            <a:off x="2119415" y="3110395"/>
            <a:ext cx="1532826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8B73AB-B97C-2CDA-654C-B547C7DBF9A5}"/>
              </a:ext>
            </a:extLst>
          </p:cNvPr>
          <p:cNvSpPr/>
          <p:nvPr/>
        </p:nvSpPr>
        <p:spPr bwMode="white">
          <a:xfrm>
            <a:off x="7013035" y="3110395"/>
            <a:ext cx="2161190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07A31B-0914-A605-44ED-9E4F5ADC66BA}"/>
              </a:ext>
            </a:extLst>
          </p:cNvPr>
          <p:cNvSpPr/>
          <p:nvPr/>
        </p:nvSpPr>
        <p:spPr bwMode="white">
          <a:xfrm>
            <a:off x="2842986" y="3615356"/>
            <a:ext cx="809256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AC09BA-1708-1057-495A-0F32A4C839D3}"/>
              </a:ext>
            </a:extLst>
          </p:cNvPr>
          <p:cNvSpPr/>
          <p:nvPr/>
        </p:nvSpPr>
        <p:spPr bwMode="white">
          <a:xfrm>
            <a:off x="7384341" y="3615356"/>
            <a:ext cx="1418578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3D19CC-DD99-BD57-FD3D-D1C2D06C0B0A}"/>
              </a:ext>
            </a:extLst>
          </p:cNvPr>
          <p:cNvSpPr/>
          <p:nvPr/>
        </p:nvSpPr>
        <p:spPr bwMode="white">
          <a:xfrm>
            <a:off x="2966754" y="4091735"/>
            <a:ext cx="685487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852247-156D-D53A-23B9-8EED73B38980}"/>
              </a:ext>
            </a:extLst>
          </p:cNvPr>
          <p:cNvSpPr/>
          <p:nvPr/>
        </p:nvSpPr>
        <p:spPr bwMode="white">
          <a:xfrm>
            <a:off x="7993663" y="4091735"/>
            <a:ext cx="809256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2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2023-08-27T15:02:37Z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